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2" r:id="rId5"/>
    <p:sldId id="263" r:id="rId6"/>
    <p:sldId id="265" r:id="rId7"/>
    <p:sldId id="266" r:id="rId8"/>
    <p:sldId id="264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4A0-8149-43F9-8308-52A45E433F5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4AE-8D41-48E2-A2F4-FEDB8055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4A0-8149-43F9-8308-52A45E433F5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4AE-8D41-48E2-A2F4-FEDB8055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4A0-8149-43F9-8308-52A45E433F5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4AE-8D41-48E2-A2F4-FEDB8055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4A0-8149-43F9-8308-52A45E433F5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4AE-8D41-48E2-A2F4-FEDB8055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4A0-8149-43F9-8308-52A45E433F5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4AE-8D41-48E2-A2F4-FEDB8055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4A0-8149-43F9-8308-52A45E433F5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4AE-8D41-48E2-A2F4-FEDB8055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4A0-8149-43F9-8308-52A45E433F5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4AE-8D41-48E2-A2F4-FEDB8055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4A0-8149-43F9-8308-52A45E433F5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4AE-8D41-48E2-A2F4-FEDB8055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4A0-8149-43F9-8308-52A45E433F5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4AE-8D41-48E2-A2F4-FEDB8055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4A0-8149-43F9-8308-52A45E433F5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4AE-8D41-48E2-A2F4-FEDB8055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04A0-8149-43F9-8308-52A45E433F5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4AE-8D41-48E2-A2F4-FEDB8055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04A0-8149-43F9-8308-52A45E433F5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E4AE-8D41-48E2-A2F4-FEDB8055B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&#1054;&#1082;&#1086;&#1085;&#1095;&#1072;&#1085;&#1080;&#1077;%20&#1091;&#1095;%20&#1075;&#1086;&#1076;&#1072;%202&#1042;%20&#1082;&#1083;&#1072;&#1089;&#1089;\Alina_Kukushkina_(Masha_i_Medved)_-_Kanikuly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54;&#1082;&#1086;&#1085;&#1095;&#1072;&#1085;&#1080;&#1077;%20&#1091;&#1095;%20&#1075;&#1086;&#1076;&#1072;%202&#1042;%20&#1082;&#1083;&#1072;&#1089;&#1089;\&#1045;&#1088;&#1072;&#1083;&#1072;&#1096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54;&#1082;&#1086;&#1085;&#1095;&#1072;&#1085;&#1080;&#1077;%20&#1091;&#1095;%20&#1075;&#1086;&#1076;&#1072;%202&#1042;%20&#1082;&#1083;&#1072;&#1089;&#1089;\&#1045;&#1088;&#1072;&#1083;&#1072;&#1096;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54;&#1082;&#1086;&#1085;&#1095;&#1072;&#1085;&#1080;&#1077;%20&#1091;&#1095;%20&#1075;&#1086;&#1076;&#1072;%202&#1042;%20&#1082;&#1083;&#1072;&#1089;&#1089;\&#1047;&#1074;&#1091;&#1082;&#1080;%20&#1085;&#1072;%20&#1089;&#1084;&#1089;%20hallgames.ru%20-%20&#1064;&#1082;&#1086;&#1083;&#1100;&#1085;&#1099;&#1081;%20&#1079;&#1074;&#1086;&#1085;&#1086;&#1082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54;&#1082;&#1086;&#1085;&#1095;&#1072;&#1085;&#1080;&#1077;%20&#1091;&#1095;%20&#1075;&#1086;&#1076;&#1072;%202&#1042;%20&#1082;&#1083;&#1072;&#1089;&#1089;\&#1063;&#1072;&#1089;&#1090;&#1091;&#1096;&#1082;&#1080;_-_&#1052;&#1080;&#1085;&#1091;&#1089;_-_(mp3poisk.net).mp3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xn--80aalcleads2agnjaccze4w.xn--p1ai/images/goods/6134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sch001.ru/upload/medialibrary/d94/rtyu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721523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estgif.su/_ph/26/2/149020897.gif?14326277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71480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xn--80aalcleads2agnjaccze4w.xn--p1ai/images/goods/6134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sch001.ru/upload/medialibrary/d94/rtyu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143116"/>
            <a:ext cx="721523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lina_Kukushkina_(Masha_i_Medved)_-_Kanikul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adostmoya.ru/uploads/images/projects/Rus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9462"/>
          </a:xfrm>
          <a:prstGeom prst="rect">
            <a:avLst/>
          </a:prstGeom>
          <a:noFill/>
        </p:spPr>
      </p:pic>
      <p:pic>
        <p:nvPicPr>
          <p:cNvPr id="3" name="Picture 2" descr="http://www.radostmoya.ru/uploads/images/projects/Rus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991600" cy="710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57354" y="-175274"/>
            <a:ext cx="11858708" cy="703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Ерала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musafirova.ucoz.ru/Metod_kopilka/1_klass/Matematika/Pribavlenie_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57354" y="-175274"/>
            <a:ext cx="11858708" cy="703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Ерала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luzan.ucoz.ru/animes/zvono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500174"/>
            <a:ext cx="3333750" cy="3333750"/>
          </a:xfrm>
          <a:prstGeom prst="rect">
            <a:avLst/>
          </a:prstGeom>
          <a:noFill/>
        </p:spPr>
      </p:pic>
      <p:pic>
        <p:nvPicPr>
          <p:cNvPr id="8" name="Звуки на смс hallgames.ru - Школьный зво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5715016"/>
            <a:ext cx="304800" cy="304800"/>
          </a:xfrm>
          <a:prstGeom prst="rect">
            <a:avLst/>
          </a:prstGeom>
        </p:spPr>
      </p:pic>
      <p:pic>
        <p:nvPicPr>
          <p:cNvPr id="9" name="Звуки на смс hallgames.ru - Школьный зво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3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3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musafirova.ucoz.ru/Metod_kopilka/1_klass/Matematika/Pribavlenie_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429000"/>
            <a:ext cx="4714876" cy="3429001"/>
          </a:xfrm>
          <a:prstGeom prst="rect">
            <a:avLst/>
          </a:prstGeom>
          <a:noFill/>
        </p:spPr>
      </p:pic>
      <p:pic>
        <p:nvPicPr>
          <p:cNvPr id="3" name="Picture 2" descr="http://www.radostmoya.ru/uploads/images/projects/Rus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429124" cy="3502012"/>
          </a:xfrm>
          <a:prstGeom prst="rect">
            <a:avLst/>
          </a:prstGeom>
          <a:noFill/>
        </p:spPr>
      </p:pic>
      <p:pic>
        <p:nvPicPr>
          <p:cNvPr id="4" name="Picture 2" descr="http://images.myshared.ru/5/361841/slide_1.jpg"/>
          <p:cNvPicPr>
            <a:picLocks noChangeAspect="1" noChangeArrowheads="1"/>
          </p:cNvPicPr>
          <p:nvPr/>
        </p:nvPicPr>
        <p:blipFill>
          <a:blip r:embed="rId4"/>
          <a:srcRect l="9212" t="7172" r="6926" b="10549"/>
          <a:stretch>
            <a:fillRect/>
          </a:stretch>
        </p:blipFill>
        <p:spPr bwMode="auto">
          <a:xfrm>
            <a:off x="4429124" y="0"/>
            <a:ext cx="4714876" cy="3429000"/>
          </a:xfrm>
          <a:prstGeom prst="rect">
            <a:avLst/>
          </a:prstGeom>
          <a:noFill/>
        </p:spPr>
      </p:pic>
      <p:pic>
        <p:nvPicPr>
          <p:cNvPr id="5" name="Picture 4" descr="http://fotohomka.ru/images/Dec/01/d2b7d6732d2fbe06ce24df929c9bf140/mini_6.jpg"/>
          <p:cNvPicPr>
            <a:picLocks noChangeAspect="1" noChangeArrowheads="1"/>
          </p:cNvPicPr>
          <p:nvPr/>
        </p:nvPicPr>
        <p:blipFill>
          <a:blip r:embed="rId5"/>
          <a:srcRect l="2941" t="3947" r="2940" b="9210"/>
          <a:stretch>
            <a:fillRect/>
          </a:stretch>
        </p:blipFill>
        <p:spPr bwMode="auto">
          <a:xfrm>
            <a:off x="0" y="3500439"/>
            <a:ext cx="4286248" cy="3357562"/>
          </a:xfrm>
          <a:prstGeom prst="rect">
            <a:avLst/>
          </a:prstGeom>
          <a:noFill/>
        </p:spPr>
      </p:pic>
      <p:pic>
        <p:nvPicPr>
          <p:cNvPr id="21506" name="Picture 2" descr="http://www.licey.net/covers/15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26426" cy="3500438"/>
          </a:xfrm>
          <a:prstGeom prst="rect">
            <a:avLst/>
          </a:prstGeom>
          <a:noFill/>
        </p:spPr>
      </p:pic>
      <p:pic>
        <p:nvPicPr>
          <p:cNvPr id="21508" name="Picture 4" descr="http://academ.info/upload/ao_images/2013/10/26019/src_4ee6c68d491c2c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3429000"/>
            <a:ext cx="471487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img-fotki.yandex.ru/get/4912/199203331.da/0_b1617_61087a9d_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Частушки_-_Минус_-_(mp3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4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001.radikal.ru/i193/1009/2a/c0434706e5c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585542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0</Words>
  <Application>Microsoft Office PowerPoint</Application>
  <PresentationFormat>Экран (4:3)</PresentationFormat>
  <Paragraphs>0</Paragraphs>
  <Slides>11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28</cp:revision>
  <dcterms:created xsi:type="dcterms:W3CDTF">2015-05-28T18:45:34Z</dcterms:created>
  <dcterms:modified xsi:type="dcterms:W3CDTF">2015-07-14T19:24:28Z</dcterms:modified>
</cp:coreProperties>
</file>