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2\Desktop\победа\f2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132\Desktop\победа\information_items_1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8388424" cy="3212976"/>
          </a:xfrm>
          <a:prstGeom prst="rect">
            <a:avLst/>
          </a:prstGeom>
          <a:noFill/>
        </p:spPr>
      </p:pic>
      <p:pic>
        <p:nvPicPr>
          <p:cNvPr id="6" name="Picture 3" descr="C:\Users\132\Desktop\победа\1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3884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Никто не забыт,</a:t>
            </a:r>
            <a:b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Ничто не забыто !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2\Desktop\победа\837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56376" cy="57974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БРЕСТСКАЯ  КРЕПОСТЬ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32\Desktop\победа\1cjk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12865"/>
          </a:xfrm>
          <a:prstGeom prst="rect">
            <a:avLst/>
          </a:prstGeom>
          <a:noFill/>
        </p:spPr>
      </p:pic>
      <p:pic>
        <p:nvPicPr>
          <p:cNvPr id="3075" name="Picture 3" descr="C:\Users\132\Desktop\победа\008b47b32588756c3b050fd2539edc8eb3302f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614857" cy="3284984"/>
          </a:xfrm>
          <a:prstGeom prst="rect">
            <a:avLst/>
          </a:prstGeom>
          <a:noFill/>
        </p:spPr>
      </p:pic>
      <p:pic>
        <p:nvPicPr>
          <p:cNvPr id="4" name="Picture 2" descr="C:\Users\132\Desktop\победа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7"/>
            <a:ext cx="4355976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32\Desktop\победа\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3247950"/>
          </a:xfrm>
          <a:prstGeom prst="rect">
            <a:avLst/>
          </a:prstGeom>
          <a:noFill/>
        </p:spPr>
      </p:pic>
      <p:pic>
        <p:nvPicPr>
          <p:cNvPr id="4100" name="Picture 4" descr="C:\Users\132\Desktop\победа\brbrbier37-15_2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4969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32\Desktop\победа\bre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0978"/>
            <a:ext cx="4667630" cy="3877022"/>
          </a:xfrm>
          <a:prstGeom prst="rect">
            <a:avLst/>
          </a:prstGeom>
          <a:noFill/>
        </p:spPr>
      </p:pic>
      <p:pic>
        <p:nvPicPr>
          <p:cNvPr id="5124" name="Picture 4" descr="C:\Users\132\Desktop\победа\groups_1338198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0"/>
            <a:ext cx="4499992" cy="6858000"/>
          </a:xfrm>
          <a:prstGeom prst="rect">
            <a:avLst/>
          </a:prstGeom>
          <a:noFill/>
        </p:spPr>
      </p:pic>
      <p:pic>
        <p:nvPicPr>
          <p:cNvPr id="5" name="Picture 2" descr="C:\Users\132\Desktop\победа\0a0bc8b8d4c98b6a350c5893560e2b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32048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132\Desktop\победа\7511772353832e35d5bac99b36e0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14" y="1052736"/>
            <a:ext cx="5364474" cy="4968552"/>
          </a:xfrm>
          <a:prstGeom prst="rect">
            <a:avLst/>
          </a:prstGeom>
          <a:noFill/>
        </p:spPr>
      </p:pic>
      <p:pic>
        <p:nvPicPr>
          <p:cNvPr id="6150" name="Picture 6" descr="C:\Users\132\Desktop\победа\80366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334473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32\Desktop\победа\75502772_3296663_28159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3574790"/>
          </a:xfrm>
          <a:prstGeom prst="rect">
            <a:avLst/>
          </a:prstGeom>
          <a:noFill/>
        </p:spPr>
      </p:pic>
      <p:pic>
        <p:nvPicPr>
          <p:cNvPr id="5" name="Picture 3" descr="C:\Users\132\Desktop\победа\Terespolskie-vorota.-1941-1944-g.-foto-2-e13941811507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651621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ВЕЧНАЯ СЛАВА 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ГЕРОЯМ!</a:t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ВЕЧНАЯ СЛАВА</a:t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ЗАЩИТНИКАМ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РОДИНЫ!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Никто не забыт,  Ничто не забыто !</vt:lpstr>
      <vt:lpstr>БРЕСТСКАЯ  КРЕПОСТЬ</vt:lpstr>
      <vt:lpstr>Слайд 4</vt:lpstr>
      <vt:lpstr>Слайд 5</vt:lpstr>
      <vt:lpstr>Слайд 6</vt:lpstr>
      <vt:lpstr>Слайд 7</vt:lpstr>
      <vt:lpstr>Слайд 8</vt:lpstr>
      <vt:lpstr>  ВЕЧНАЯ СЛАВА  ГЕРОЯМ!  ВЕЧНАЯ СЛАВА  ЗАЩИТНИКАМ РОДИНЫ!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132</cp:lastModifiedBy>
  <cp:revision>11</cp:revision>
  <dcterms:created xsi:type="dcterms:W3CDTF">2015-04-22T19:52:22Z</dcterms:created>
  <dcterms:modified xsi:type="dcterms:W3CDTF">2015-05-29T17:42:46Z</dcterms:modified>
</cp:coreProperties>
</file>