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4" r:id="rId12"/>
    <p:sldId id="275" r:id="rId13"/>
    <p:sldId id="277" r:id="rId14"/>
    <p:sldId id="279" r:id="rId15"/>
    <p:sldId id="278" r:id="rId16"/>
    <p:sldId id="280" r:id="rId17"/>
    <p:sldId id="273" r:id="rId18"/>
    <p:sldId id="281" r:id="rId19"/>
    <p:sldId id="282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254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B35B6-95B6-4310-AB36-0BAE754E06A4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FB39BF-689C-4F66-84C2-E0D6AAA09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9631B-28C0-45B9-B0CE-A5E15FFBA1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01DEB5-2B4A-40CE-B71C-DD39F06E42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18D4-4C8F-4B89-95D8-F14EB00961C5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F57D-1CD1-4B13-B3F8-0F906644D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CF08-28BF-4F69-B4B1-1457EB3FE558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C209-2303-4421-AC5C-5B3BE8030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F69D-38AF-4255-A181-8E0AB38846E4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9604-9C89-47D3-AA51-1A32C41BE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FA59-220A-4F5C-AAB7-309F29B8DEFD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327B-795C-4E4C-BB7E-2FACFB4D5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4D93-B564-47D0-9957-23D5F3844852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5A84-555A-46E0-A564-60A26B714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9370-3E53-4421-811F-6C8837DF22DD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0040-DFAE-429E-841C-16A015B78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A370-FA50-4C25-8A95-381D9FCC7047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C71B-1B44-4277-A028-C5DFA1E26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FB7C-4EDC-417B-9F4A-1D5AE89CC6CB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F816-AFA2-455C-8086-DB5552FE5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38B1-5489-40FB-9DBD-A2A5442FD142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5C2F-BF1C-4AE4-843D-4FC910330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FF24-D178-4128-B008-B5667A967D7E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D736-D427-457F-B333-B5BB32DF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48C2-7CE2-40AE-A4F5-9B604A651EE8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2419-4426-4825-9634-CC2E68045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850BC-BE8B-47C3-92E0-4E4CF9048F84}" type="datetimeFigureOut">
              <a:rPr lang="ru-RU"/>
              <a:pPr>
                <a:defRPr/>
              </a:pPr>
              <a:t>14.12.2010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99F1B-FC77-467A-8854-708BBBCCD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12" Type="http://schemas.openxmlformats.org/officeDocument/2006/relationships/slide" Target="slide17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5"/>
            <a:ext cx="9144000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Учитесь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.  .  . 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b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открывать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3076" name="Группа 25"/>
          <p:cNvGrpSpPr>
            <a:grpSpLocks/>
          </p:cNvGrpSpPr>
          <p:nvPr/>
        </p:nvGrpSpPr>
        <p:grpSpPr bwMode="auto">
          <a:xfrm>
            <a:off x="2786063" y="3857625"/>
            <a:ext cx="714375" cy="717550"/>
            <a:chOff x="2786050" y="3857628"/>
            <a:chExt cx="714380" cy="717769"/>
          </a:xfrm>
        </p:grpSpPr>
        <p:sp>
          <p:nvSpPr>
            <p:cNvPr id="10" name="Прямоугольник 9">
              <a:hlinkClick r:id="" action="ppaction://hlinkshowjump?jump=nextslide"/>
            </p:cNvPr>
            <p:cNvSpPr/>
            <p:nvPr/>
          </p:nvSpPr>
          <p:spPr>
            <a:xfrm>
              <a:off x="2786050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00" name="TextBox 10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2786050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27</a:t>
              </a:r>
            </a:p>
          </p:txBody>
        </p:sp>
      </p:grpSp>
      <p:grpSp>
        <p:nvGrpSpPr>
          <p:cNvPr id="3077" name="Группа 26"/>
          <p:cNvGrpSpPr>
            <a:grpSpLocks/>
          </p:cNvGrpSpPr>
          <p:nvPr/>
        </p:nvGrpSpPr>
        <p:grpSpPr bwMode="auto">
          <a:xfrm>
            <a:off x="5500688" y="3857625"/>
            <a:ext cx="714375" cy="717550"/>
            <a:chOff x="5572132" y="3857628"/>
            <a:chExt cx="714380" cy="71776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96" name="TextBox 16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35</a:t>
              </a:r>
            </a:p>
          </p:txBody>
        </p:sp>
      </p:grpSp>
      <p:grpSp>
        <p:nvGrpSpPr>
          <p:cNvPr id="3078" name="Группа 33"/>
          <p:cNvGrpSpPr>
            <a:grpSpLocks/>
          </p:cNvGrpSpPr>
          <p:nvPr/>
        </p:nvGrpSpPr>
        <p:grpSpPr bwMode="auto">
          <a:xfrm>
            <a:off x="6786563" y="3857625"/>
            <a:ext cx="714375" cy="717550"/>
            <a:chOff x="5572132" y="3857628"/>
            <a:chExt cx="714380" cy="71776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92" name="TextBox 35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54</a:t>
              </a:r>
            </a:p>
          </p:txBody>
        </p:sp>
      </p:grpSp>
      <p:grpSp>
        <p:nvGrpSpPr>
          <p:cNvPr id="3079" name="Группа 37"/>
          <p:cNvGrpSpPr>
            <a:grpSpLocks/>
          </p:cNvGrpSpPr>
          <p:nvPr/>
        </p:nvGrpSpPr>
        <p:grpSpPr bwMode="auto">
          <a:xfrm>
            <a:off x="1428750" y="3857625"/>
            <a:ext cx="714375" cy="714375"/>
            <a:chOff x="1428728" y="3857628"/>
            <a:chExt cx="714380" cy="7143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728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88" name="TextBox 36"/>
            <p:cNvSpPr txBox="1">
              <a:spLocks noChangeArrowheads="1"/>
            </p:cNvSpPr>
            <p:nvPr/>
          </p:nvSpPr>
          <p:spPr bwMode="auto">
            <a:xfrm>
              <a:off x="1428728" y="3857628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81</a:t>
              </a:r>
            </a:p>
          </p:txBody>
        </p:sp>
      </p:grpSp>
      <p:grpSp>
        <p:nvGrpSpPr>
          <p:cNvPr id="3080" name="Группа 40"/>
          <p:cNvGrpSpPr>
            <a:grpSpLocks/>
          </p:cNvGrpSpPr>
          <p:nvPr/>
        </p:nvGrpSpPr>
        <p:grpSpPr bwMode="auto">
          <a:xfrm>
            <a:off x="4143375" y="3857625"/>
            <a:ext cx="714375" cy="717550"/>
            <a:chOff x="4143372" y="3857628"/>
            <a:chExt cx="714380" cy="71776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14337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4" name="TextBox 39"/>
            <p:cNvSpPr txBox="1">
              <a:spLocks noChangeArrowheads="1"/>
            </p:cNvSpPr>
            <p:nvPr/>
          </p:nvSpPr>
          <p:spPr bwMode="auto">
            <a:xfrm>
              <a:off x="414337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45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5413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2292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3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12294" name="Рисунок 5" descr="Безимени-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714500"/>
            <a:ext cx="33623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75" y="1000125"/>
            <a:ext cx="5857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Арифметический диктант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4813" y="3214688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+; +; - ; - ; +; -; +; +; -; +</a:t>
            </a: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316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13318" name="Рисунок 5" descr="Снимок10.JPG"/>
          <p:cNvPicPr>
            <a:picLocks noChangeAspect="1"/>
          </p:cNvPicPr>
          <p:nvPr/>
        </p:nvPicPr>
        <p:blipFill>
          <a:blip r:embed="rId3"/>
          <a:srcRect l="2940" t="9843" r="1961" b="20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557214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4340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2" name="Рисунок 5" descr="Безимени-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3500438"/>
            <a:ext cx="355123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57422" y="1000108"/>
            <a:ext cx="714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6 18 24 22 30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1000108"/>
            <a:ext cx="714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23 28 16 29 24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98" y="1000108"/>
            <a:ext cx="785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66 88 77 55 13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678" y="4143380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 · 3 · 1 · 4</a:t>
            </a:r>
          </a:p>
          <a:p>
            <a:r>
              <a:rPr lang="ru-RU" sz="3600" b="1" dirty="0" smtClean="0"/>
              <a:t>2 · 3 · 5 · 1</a:t>
            </a:r>
          </a:p>
          <a:p>
            <a:r>
              <a:rPr lang="ru-RU" sz="3600" b="1" dirty="0" smtClean="0"/>
              <a:t>4 · 2 · 3 · 0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6387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16389" name="Рисунок 5" descr="Снимок4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614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Безимени-8.gif"/>
          <p:cNvPicPr>
            <a:picLocks noChangeAspect="1"/>
          </p:cNvPicPr>
          <p:nvPr/>
        </p:nvPicPr>
        <p:blipFill>
          <a:blip r:embed="rId4">
            <a:lum bright="-40000"/>
          </a:blip>
          <a:srcRect/>
          <a:stretch>
            <a:fillRect/>
          </a:stretch>
        </p:blipFill>
        <p:spPr bwMode="auto">
          <a:xfrm>
            <a:off x="1714480" y="3714752"/>
            <a:ext cx="33575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3" name="Рисунок 11" descr="Безимени-8.gif"/>
          <p:cNvPicPr>
            <a:picLocks noChangeAspect="1"/>
          </p:cNvPicPr>
          <p:nvPr/>
        </p:nvPicPr>
        <p:blipFill>
          <a:blip r:embed="rId4">
            <a:lum bright="-40000"/>
          </a:blip>
          <a:srcRect/>
          <a:stretch>
            <a:fillRect/>
          </a:stretch>
        </p:blipFill>
        <p:spPr bwMode="auto">
          <a:xfrm>
            <a:off x="4191000" y="4572000"/>
            <a:ext cx="3095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зимени-1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0098" y="1142984"/>
            <a:ext cx="2006368" cy="23527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89 -4.44444E-6 C -0.01701 -0.00787 0.00104 -0.01504 0.01893 -0.02291 C 0.02552 -0.02569 0.03368 -0.03148 0.04045 -0.03217 C 0.04775 -0.03287 0.05486 -0.03379 0.06198 -0.03449 C 0.08299 -0.03217 0.10417 -0.03125 0.125 -0.02754 C 0.12674 -0.02685 0.12847 -0.02569 0.13021 -0.02523 C 0.13386 -0.0243 0.13768 -0.0243 0.14115 -0.02291 C 0.14306 -0.02199 0.14462 -0.01944 0.14653 -0.01828 C 0.14705 -0.01782 0.15972 -0.0125 0.16268 -0.01134 C 0.1665 -0.00972 0.1717 -0.00902 0.17535 -0.00671 C 0.19341 0.00463 0.20938 0.02061 0.22743 0.03218 C 0.23455 0.04468 0.24236 0.05602 0.24896 0.06899 C 0.25365 0.07801 0.25365 0.08403 0.25972 0.09213 C 0.26233 0.10209 0.26493 0.11181 0.26684 0.122 C 0.27743 0.11297 0.28768 0.10301 0.29931 0.09653 C 0.30781 0.0919 0.31736 0.08866 0.32622 0.08519 C 0.33316 0.08218 0.34063 0.08357 0.34775 0.08287 C 0.3658 0.08542 0.38629 0.08519 0.40347 0.09422 C 0.41563 0.1007 0.42535 0.11204 0.43768 0.11737 C 0.43959 0.11968 0.44097 0.12223 0.44306 0.12431 C 0.44636 0.12778 0.4507 0.1294 0.45382 0.13311 C 0.46615 0.14908 0.46059 0.14352 0.46997 0.15186 C 0.47118 0.15417 0.47275 0.15625 0.47361 0.1588 C 0.47448 0.16088 0.47448 0.16343 0.47535 0.16551 C 0.48177 0.17987 0.48594 0.18496 0.48993 0.2 C 0.49115 0.20463 0.49219 0.20926 0.49323 0.21389 C 0.49462 0.21922 0.50052 0.22755 0.50052 0.22778 C 0.50226 0.2345 0.50417 0.24144 0.50591 0.24838 C 0.50643 0.2507 0.50781 0.25533 0.50781 0.25556 C 0.51059 0.24445 0.51216 0.23658 0.51684 0.22755 C 0.52275 0.20301 0.51302 0.24075 0.52205 0.21389 C 0.52743 0.19746 0.51893 0.21088 0.52934 0.19769 C 0.53334 0.18334 0.54011 0.17014 0.54549 0.15649 C 0.55452 0.13287 0.5632 0.1088 0.5724 0.08519 C 0.57969 0.06644 0.57934 0.04283 0.58872 0.02547 C 0.59306 0.00903 0.59497 -0.00879 0.59931 -0.02523 C 0.60156 -0.03379 0.60573 -0.04213 0.60834 -0.05046 C 0.61129 -0.05925 0.60886 -0.0574 0.61389 -0.06666 C 0.64427 -0.12523 0.68768 -0.16805 0.74323 -0.17685 C 0.74393 -0.17685 0.76945 -0.17314 0.77205 -0.17245 C 0.77986 -0.17013 0.7875 -0.16574 0.79531 -0.16319 C 0.79896 -0.16018 0.80452 -0.15925 0.80608 -0.15393 C 0.8066 -0.15162 0.8066 -0.14884 0.80781 -0.14699 C 0.81302 -0.13865 0.8224 -0.13796 0.8224 -0.12407 " pathEditMode="relative" rAng="0" ptsTypes="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071670" y="1714488"/>
            <a:ext cx="49292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Задача №5 стр. 75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6" name="Рисунок 7" descr="Безимени-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357563"/>
            <a:ext cx="3467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8436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7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4214813" y="428625"/>
            <a:ext cx="2286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5:1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6·1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1·3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7:7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0:2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894763" y="6286500"/>
            <a:ext cx="498475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021015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9460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19462" name="Рисунок 7" descr="Снимок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75"/>
            <a:ext cx="91471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285984" y="5143512"/>
            <a:ext cx="92867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 </a:t>
            </a:r>
            <a:r>
              <a:rPr lang="ru-RU" sz="2400" b="1" dirty="0" smtClean="0">
                <a:latin typeface="Calibri" pitchFamily="34" charset="0"/>
              </a:rPr>
              <a:t> ряд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0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0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0</a:t>
            </a:r>
            <a:r>
              <a:rPr lang="ru-RU" sz="2400" b="1" dirty="0" smtClean="0">
                <a:latin typeface="Calibri" pitchFamily="34" charset="0"/>
              </a:rPr>
              <a:t> 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3929058" y="5143512"/>
            <a:ext cx="928694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II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ряд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0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0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99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57422" y="5786454"/>
            <a:ext cx="185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643570" y="5143512"/>
            <a:ext cx="114300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III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ряд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</a:rPr>
              <a:t>0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8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90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0483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20485" name="Рисунок 7" descr="Снимок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7975"/>
            <a:ext cx="9144000" cy="71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071563" y="1928813"/>
            <a:ext cx="2786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1 м =   …  дм</a:t>
            </a:r>
          </a:p>
          <a:p>
            <a:r>
              <a:rPr lang="ru-RU" sz="3600">
                <a:latin typeface="Calibri" pitchFamily="34" charset="0"/>
              </a:rPr>
              <a:t>1 дм=  …  см</a:t>
            </a:r>
          </a:p>
          <a:p>
            <a:r>
              <a:rPr lang="ru-RU" sz="3600">
                <a:latin typeface="Calibri" pitchFamily="34" charset="0"/>
              </a:rPr>
              <a:t>1 см =  …  мм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5715000" y="1928813"/>
            <a:ext cx="300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latin typeface="Calibri" pitchFamily="34" charset="0"/>
              </a:rPr>
              <a:t>1 дм</a:t>
            </a:r>
            <a:r>
              <a:rPr lang="ru-RU" sz="3600" baseline="30000" dirty="0">
                <a:latin typeface="Calibri" pitchFamily="34" charset="0"/>
              </a:rPr>
              <a:t>2</a:t>
            </a:r>
            <a:r>
              <a:rPr lang="ru-RU" sz="2400" dirty="0">
                <a:latin typeface="Calibri" pitchFamily="34" charset="0"/>
              </a:rPr>
              <a:t>=   . . .   </a:t>
            </a:r>
            <a:r>
              <a:rPr lang="ru-RU" sz="3600" dirty="0" smtClean="0">
                <a:latin typeface="Calibri" pitchFamily="34" charset="0"/>
              </a:rPr>
              <a:t>с</a:t>
            </a:r>
            <a:r>
              <a:rPr lang="ru-RU" sz="3600" dirty="0" smtClean="0">
                <a:latin typeface="Calibri" pitchFamily="34" charset="0"/>
              </a:rPr>
              <a:t>м</a:t>
            </a:r>
            <a:r>
              <a:rPr lang="ru-RU" sz="3600" baseline="30000" dirty="0" smtClean="0">
                <a:latin typeface="Calibri" pitchFamily="34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19288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alibri" pitchFamily="34" charset="0"/>
              </a:rPr>
              <a:t>10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29438" y="1928813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alibri" pitchFamily="34" charset="0"/>
              </a:rPr>
              <a:t>100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0" y="3000375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alibri" pitchFamily="34" charset="0"/>
              </a:rPr>
              <a:t>10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0" y="25003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alibri" pitchFamily="34" charset="0"/>
              </a:rPr>
              <a:t>10</a:t>
            </a: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38648" y="2643182"/>
            <a:ext cx="240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itchFamily="34" charset="0"/>
              </a:rPr>
              <a:t>1</a:t>
            </a:r>
            <a:r>
              <a:rPr lang="ru-RU" sz="2800" b="1" dirty="0" smtClean="0"/>
              <a:t> </a:t>
            </a:r>
            <a:r>
              <a:rPr lang="ru-RU" sz="3600" dirty="0" smtClean="0">
                <a:latin typeface="Calibri" pitchFamily="34" charset="0"/>
              </a:rPr>
              <a:t>м</a:t>
            </a:r>
            <a:r>
              <a:rPr lang="ru-RU" sz="2800" b="1" baseline="30000" dirty="0" smtClean="0"/>
              <a:t>2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1507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21509" name="Рисунок 7" descr="Снимок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7975"/>
            <a:ext cx="9144000" cy="71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1071538" y="857232"/>
            <a:ext cx="60721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latin typeface="Calibri" pitchFamily="34" charset="0"/>
              </a:rPr>
              <a:t>Длина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</a:rPr>
              <a:t>прямоугольника </a:t>
            </a:r>
            <a:r>
              <a:rPr lang="ru-RU" sz="3600" dirty="0">
                <a:latin typeface="Calibri" pitchFamily="34" charset="0"/>
              </a:rPr>
              <a:t>7 дм, ширина 6 дм. </a:t>
            </a:r>
            <a:r>
              <a:rPr lang="ru-RU" sz="3600" dirty="0" smtClean="0">
                <a:latin typeface="Calibri" pitchFamily="34" charset="0"/>
              </a:rPr>
              <a:t>Найдите площадь  прямоугольника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0125" y="2714625"/>
            <a:ext cx="607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 </a:t>
            </a:r>
            <a:r>
              <a:rPr lang="en-US" sz="3600" b="1" dirty="0">
                <a:latin typeface="Calibri" pitchFamily="34" charset="0"/>
              </a:rPr>
              <a:t>S=42</a:t>
            </a:r>
            <a:r>
              <a:rPr lang="ru-RU" sz="3600" b="1" dirty="0">
                <a:latin typeface="Calibri" pitchFamily="34" charset="0"/>
              </a:rPr>
              <a:t> дм</a:t>
            </a:r>
            <a:r>
              <a:rPr lang="en-US" sz="3600" b="1" baseline="30000" dirty="0">
                <a:latin typeface="Calibri" pitchFamily="34" charset="0"/>
              </a:rPr>
              <a:t>2</a:t>
            </a:r>
            <a:r>
              <a:rPr lang="ru-RU" sz="3600" b="1" dirty="0">
                <a:latin typeface="Calibri" pitchFamily="34" charset="0"/>
              </a:rPr>
              <a:t>. </a:t>
            </a:r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9220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1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25" name="Рисунок 24" descr="Безимени-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357438"/>
            <a:ext cx="3500438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Безимени-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0"/>
            <a:ext cx="4143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714744" y="357166"/>
            <a:ext cx="3429000" cy="3930650"/>
            <a:chOff x="3643306" y="357166"/>
            <a:chExt cx="3429024" cy="3929884"/>
          </a:xfrm>
        </p:grpSpPr>
        <p:sp>
          <p:nvSpPr>
            <p:cNvPr id="27" name="Рамка 26"/>
            <p:cNvSpPr/>
            <p:nvPr/>
          </p:nvSpPr>
          <p:spPr>
            <a:xfrm>
              <a:off x="3643306" y="357166"/>
              <a:ext cx="3429024" cy="3928296"/>
            </a:xfrm>
            <a:prstGeom prst="frame">
              <a:avLst>
                <a:gd name="adj1" fmla="val 32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714743" y="1285672"/>
              <a:ext cx="3214711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714743" y="1928485"/>
              <a:ext cx="3214711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714743" y="2499873"/>
              <a:ext cx="3214711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714743" y="3142685"/>
              <a:ext cx="3214711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714743" y="3785498"/>
              <a:ext cx="3214711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2393523" y="2392737"/>
              <a:ext cx="3785450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3323011" y="2320520"/>
              <a:ext cx="3785450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4251704" y="2320520"/>
              <a:ext cx="378545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Безимени-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6050" y="3143250"/>
            <a:ext cx="26479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5"/>
            <a:ext cx="9144000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Учитесь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.  .  . 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b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открывать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857628"/>
            <a:ext cx="714380" cy="7143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103" name="Группа 25"/>
          <p:cNvGrpSpPr>
            <a:grpSpLocks/>
          </p:cNvGrpSpPr>
          <p:nvPr/>
        </p:nvGrpSpPr>
        <p:grpSpPr bwMode="auto">
          <a:xfrm>
            <a:off x="2786063" y="3857625"/>
            <a:ext cx="714375" cy="717550"/>
            <a:chOff x="2786050" y="3857628"/>
            <a:chExt cx="714380" cy="7177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786050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25" name="TextBox 10"/>
            <p:cNvSpPr txBox="1">
              <a:spLocks noChangeArrowheads="1"/>
            </p:cNvSpPr>
            <p:nvPr/>
          </p:nvSpPr>
          <p:spPr bwMode="auto">
            <a:xfrm>
              <a:off x="2786050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27</a:t>
              </a:r>
            </a:p>
          </p:txBody>
        </p:sp>
      </p:grpSp>
      <p:grpSp>
        <p:nvGrpSpPr>
          <p:cNvPr id="4104" name="Группа 26"/>
          <p:cNvGrpSpPr>
            <a:grpSpLocks/>
          </p:cNvGrpSpPr>
          <p:nvPr/>
        </p:nvGrpSpPr>
        <p:grpSpPr bwMode="auto">
          <a:xfrm>
            <a:off x="5500688" y="3857625"/>
            <a:ext cx="714375" cy="717550"/>
            <a:chOff x="5572132" y="3857628"/>
            <a:chExt cx="714380" cy="71776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21" name="TextBox 16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35</a:t>
              </a:r>
            </a:p>
          </p:txBody>
        </p:sp>
      </p:grpSp>
      <p:grpSp>
        <p:nvGrpSpPr>
          <p:cNvPr id="4105" name="Группа 33"/>
          <p:cNvGrpSpPr>
            <a:grpSpLocks/>
          </p:cNvGrpSpPr>
          <p:nvPr/>
        </p:nvGrpSpPr>
        <p:grpSpPr bwMode="auto">
          <a:xfrm>
            <a:off x="6786563" y="3857625"/>
            <a:ext cx="714375" cy="717550"/>
            <a:chOff x="5572132" y="3857628"/>
            <a:chExt cx="714380" cy="71776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17" name="TextBox 35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54</a:t>
              </a:r>
            </a:p>
          </p:txBody>
        </p:sp>
      </p:grpSp>
      <p:sp>
        <p:nvSpPr>
          <p:cNvPr id="4106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Т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4108" name="TextBox 20"/>
          <p:cNvSpPr txBox="1">
            <a:spLocks noChangeArrowheads="1"/>
          </p:cNvSpPr>
          <p:nvPr/>
        </p:nvSpPr>
        <p:spPr bwMode="auto">
          <a:xfrm>
            <a:off x="1428750" y="39290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81</a:t>
            </a:r>
          </a:p>
        </p:txBody>
      </p:sp>
      <p:grpSp>
        <p:nvGrpSpPr>
          <p:cNvPr id="4109" name="Группа 22"/>
          <p:cNvGrpSpPr>
            <a:grpSpLocks/>
          </p:cNvGrpSpPr>
          <p:nvPr/>
        </p:nvGrpSpPr>
        <p:grpSpPr bwMode="auto">
          <a:xfrm>
            <a:off x="4143375" y="3857625"/>
            <a:ext cx="714375" cy="717550"/>
            <a:chOff x="4143372" y="3857628"/>
            <a:chExt cx="714380" cy="71777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14337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13" name="TextBox 21"/>
            <p:cNvSpPr txBox="1">
              <a:spLocks noChangeArrowheads="1"/>
            </p:cNvSpPr>
            <p:nvPr/>
          </p:nvSpPr>
          <p:spPr bwMode="auto">
            <a:xfrm>
              <a:off x="4143372" y="3929067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45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813" y="857250"/>
            <a:ext cx="7572375" cy="17145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2532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3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2357438" y="8572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2143124" y="1857375"/>
            <a:ext cx="4429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75 №  6 (2), № 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5"/>
            <a:ext cx="9144000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Учитесь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.  .  . 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b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открывать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857628"/>
            <a:ext cx="714380" cy="7143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127" name="Группа 25"/>
          <p:cNvGrpSpPr>
            <a:grpSpLocks/>
          </p:cNvGrpSpPr>
          <p:nvPr/>
        </p:nvGrpSpPr>
        <p:grpSpPr bwMode="auto">
          <a:xfrm>
            <a:off x="2786063" y="3857625"/>
            <a:ext cx="714375" cy="717550"/>
            <a:chOff x="2786050" y="3857628"/>
            <a:chExt cx="714380" cy="7177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786050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50" name="TextBox 10"/>
            <p:cNvSpPr txBox="1">
              <a:spLocks noChangeArrowheads="1"/>
            </p:cNvSpPr>
            <p:nvPr/>
          </p:nvSpPr>
          <p:spPr bwMode="auto">
            <a:xfrm>
              <a:off x="2786050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27</a:t>
              </a:r>
            </a:p>
          </p:txBody>
        </p:sp>
      </p:grpSp>
      <p:grpSp>
        <p:nvGrpSpPr>
          <p:cNvPr id="5128" name="Группа 26"/>
          <p:cNvGrpSpPr>
            <a:grpSpLocks/>
          </p:cNvGrpSpPr>
          <p:nvPr/>
        </p:nvGrpSpPr>
        <p:grpSpPr bwMode="auto">
          <a:xfrm>
            <a:off x="5500688" y="3857625"/>
            <a:ext cx="714375" cy="717550"/>
            <a:chOff x="5572132" y="3857628"/>
            <a:chExt cx="714380" cy="71776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46" name="TextBox 16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35</a:t>
              </a:r>
            </a:p>
          </p:txBody>
        </p:sp>
      </p:grpSp>
      <p:grpSp>
        <p:nvGrpSpPr>
          <p:cNvPr id="5129" name="Группа 33"/>
          <p:cNvGrpSpPr>
            <a:grpSpLocks/>
          </p:cNvGrpSpPr>
          <p:nvPr/>
        </p:nvGrpSpPr>
        <p:grpSpPr bwMode="auto">
          <a:xfrm>
            <a:off x="6786563" y="3857625"/>
            <a:ext cx="714375" cy="717550"/>
            <a:chOff x="5572132" y="3857628"/>
            <a:chExt cx="714380" cy="71776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42" name="TextBox 35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54</a:t>
              </a:r>
            </a:p>
          </p:txBody>
        </p:sp>
      </p:grpSp>
      <p:sp>
        <p:nvSpPr>
          <p:cNvPr id="5130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Т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5132" name="TextBox 20"/>
          <p:cNvSpPr txBox="1">
            <a:spLocks noChangeArrowheads="1"/>
          </p:cNvSpPr>
          <p:nvPr/>
        </p:nvSpPr>
        <p:spPr bwMode="auto">
          <a:xfrm>
            <a:off x="1428750" y="39290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81</a:t>
            </a:r>
          </a:p>
        </p:txBody>
      </p:sp>
      <p:grpSp>
        <p:nvGrpSpPr>
          <p:cNvPr id="5133" name="Группа 22"/>
          <p:cNvGrpSpPr>
            <a:grpSpLocks/>
          </p:cNvGrpSpPr>
          <p:nvPr/>
        </p:nvGrpSpPr>
        <p:grpSpPr bwMode="auto">
          <a:xfrm>
            <a:off x="4143375" y="3857625"/>
            <a:ext cx="714375" cy="717550"/>
            <a:chOff x="4143372" y="3857628"/>
            <a:chExt cx="714380" cy="71777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14337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38" name="TextBox 2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143372" y="3929067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45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29000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А</a:t>
            </a:r>
            <a:endParaRPr lang="ru-RU" sz="4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5"/>
            <a:ext cx="9144000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Учитесь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.  .  . 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b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открывать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6148" name="Группа 25"/>
          <p:cNvGrpSpPr>
            <a:grpSpLocks/>
          </p:cNvGrpSpPr>
          <p:nvPr/>
        </p:nvGrpSpPr>
        <p:grpSpPr bwMode="auto">
          <a:xfrm>
            <a:off x="2786063" y="3857625"/>
            <a:ext cx="714375" cy="717550"/>
            <a:chOff x="2786050" y="3857628"/>
            <a:chExt cx="714380" cy="7177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786050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76" name="TextBox 10"/>
            <p:cNvSpPr txBox="1">
              <a:spLocks noChangeArrowheads="1"/>
            </p:cNvSpPr>
            <p:nvPr/>
          </p:nvSpPr>
          <p:spPr bwMode="auto">
            <a:xfrm>
              <a:off x="2786050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27</a:t>
              </a:r>
            </a:p>
          </p:txBody>
        </p:sp>
      </p:grpSp>
      <p:grpSp>
        <p:nvGrpSpPr>
          <p:cNvPr id="6149" name="Группа 26"/>
          <p:cNvGrpSpPr>
            <a:grpSpLocks/>
          </p:cNvGrpSpPr>
          <p:nvPr/>
        </p:nvGrpSpPr>
        <p:grpSpPr bwMode="auto">
          <a:xfrm>
            <a:off x="5500688" y="3857625"/>
            <a:ext cx="714375" cy="717550"/>
            <a:chOff x="5572132" y="3857628"/>
            <a:chExt cx="714380" cy="71776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72" name="TextBox 16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35</a:t>
              </a:r>
            </a:p>
          </p:txBody>
        </p:sp>
      </p:grpSp>
      <p:grpSp>
        <p:nvGrpSpPr>
          <p:cNvPr id="6150" name="Группа 33"/>
          <p:cNvGrpSpPr>
            <a:grpSpLocks/>
          </p:cNvGrpSpPr>
          <p:nvPr/>
        </p:nvGrpSpPr>
        <p:grpSpPr bwMode="auto">
          <a:xfrm>
            <a:off x="6786563" y="3857625"/>
            <a:ext cx="714375" cy="717550"/>
            <a:chOff x="5572132" y="3857628"/>
            <a:chExt cx="714380" cy="71776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68" name="TextBox 3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54</a:t>
              </a:r>
            </a:p>
          </p:txBody>
        </p:sp>
      </p:grpSp>
      <p:sp>
        <p:nvSpPr>
          <p:cNvPr id="6151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Т</a:t>
            </a:r>
            <a:endParaRPr lang="ru-RU" sz="4400" dirty="0">
              <a:latin typeface="+mn-lt"/>
              <a:cs typeface="+mn-cs"/>
            </a:endParaRPr>
          </a:p>
        </p:txBody>
      </p:sp>
      <p:grpSp>
        <p:nvGrpSpPr>
          <p:cNvPr id="6153" name="Группа 24"/>
          <p:cNvGrpSpPr>
            <a:grpSpLocks/>
          </p:cNvGrpSpPr>
          <p:nvPr/>
        </p:nvGrpSpPr>
        <p:grpSpPr bwMode="auto">
          <a:xfrm>
            <a:off x="1428750" y="3857625"/>
            <a:ext cx="714375" cy="717550"/>
            <a:chOff x="1428728" y="3857628"/>
            <a:chExt cx="714380" cy="71777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728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64" name="TextBox 20"/>
            <p:cNvSpPr txBox="1">
              <a:spLocks noChangeArrowheads="1"/>
            </p:cNvSpPr>
            <p:nvPr/>
          </p:nvSpPr>
          <p:spPr bwMode="auto">
            <a:xfrm>
              <a:off x="1428728" y="3929067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81</a:t>
              </a:r>
            </a:p>
          </p:txBody>
        </p:sp>
      </p:grpSp>
      <p:grpSp>
        <p:nvGrpSpPr>
          <p:cNvPr id="6154" name="Группа 22"/>
          <p:cNvGrpSpPr>
            <a:grpSpLocks/>
          </p:cNvGrpSpPr>
          <p:nvPr/>
        </p:nvGrpSpPr>
        <p:grpSpPr bwMode="auto">
          <a:xfrm>
            <a:off x="4143375" y="3857625"/>
            <a:ext cx="714375" cy="717550"/>
            <a:chOff x="4143372" y="3857628"/>
            <a:chExt cx="714380" cy="71777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14337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60" name="TextBox 21"/>
            <p:cNvSpPr txBox="1">
              <a:spLocks noChangeArrowheads="1"/>
            </p:cNvSpPr>
            <p:nvPr/>
          </p:nvSpPr>
          <p:spPr bwMode="auto">
            <a:xfrm>
              <a:off x="4143372" y="3929067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45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29000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А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5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5"/>
            <a:ext cx="9144000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Учитесь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.  .  . 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b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открывать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7172" name="Группа 25"/>
          <p:cNvGrpSpPr>
            <a:grpSpLocks/>
          </p:cNvGrpSpPr>
          <p:nvPr/>
        </p:nvGrpSpPr>
        <p:grpSpPr bwMode="auto">
          <a:xfrm>
            <a:off x="2786063" y="3857625"/>
            <a:ext cx="714375" cy="717550"/>
            <a:chOff x="2786050" y="3857628"/>
            <a:chExt cx="714380" cy="7177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786050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01" name="TextBox 10"/>
            <p:cNvSpPr txBox="1">
              <a:spLocks noChangeArrowheads="1"/>
            </p:cNvSpPr>
            <p:nvPr/>
          </p:nvSpPr>
          <p:spPr bwMode="auto">
            <a:xfrm>
              <a:off x="2786050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27</a:t>
              </a:r>
            </a:p>
          </p:txBody>
        </p:sp>
      </p:grpSp>
      <p:grpSp>
        <p:nvGrpSpPr>
          <p:cNvPr id="7173" name="Группа 26"/>
          <p:cNvGrpSpPr>
            <a:grpSpLocks/>
          </p:cNvGrpSpPr>
          <p:nvPr/>
        </p:nvGrpSpPr>
        <p:grpSpPr bwMode="auto">
          <a:xfrm>
            <a:off x="5500688" y="3857625"/>
            <a:ext cx="714375" cy="717550"/>
            <a:chOff x="5572132" y="3857628"/>
            <a:chExt cx="714380" cy="71776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97" name="TextBox 16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35</a:t>
              </a:r>
            </a:p>
          </p:txBody>
        </p:sp>
      </p:grpSp>
      <p:grpSp>
        <p:nvGrpSpPr>
          <p:cNvPr id="7174" name="Группа 33"/>
          <p:cNvGrpSpPr>
            <a:grpSpLocks/>
          </p:cNvGrpSpPr>
          <p:nvPr/>
        </p:nvGrpSpPr>
        <p:grpSpPr bwMode="auto">
          <a:xfrm>
            <a:off x="6786563" y="3857625"/>
            <a:ext cx="714375" cy="717550"/>
            <a:chOff x="5572132" y="3857628"/>
            <a:chExt cx="714380" cy="717769"/>
          </a:xfrm>
        </p:grpSpPr>
        <p:sp>
          <p:nvSpPr>
            <p:cNvPr id="35" name="Прямоугольник 34">
              <a:hlinkClick r:id="" action="ppaction://hlinkshowjump?jump=nextslide"/>
            </p:cNvPr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93" name="TextBox 35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54</a:t>
              </a:r>
            </a:p>
          </p:txBody>
        </p:sp>
      </p:grpSp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Т</a:t>
            </a:r>
            <a:endParaRPr lang="ru-RU" sz="4400" dirty="0">
              <a:latin typeface="+mn-lt"/>
              <a:cs typeface="+mn-cs"/>
            </a:endParaRPr>
          </a:p>
        </p:txBody>
      </p:sp>
      <p:grpSp>
        <p:nvGrpSpPr>
          <p:cNvPr id="7177" name="Группа 25"/>
          <p:cNvGrpSpPr>
            <a:grpSpLocks/>
          </p:cNvGrpSpPr>
          <p:nvPr/>
        </p:nvGrpSpPr>
        <p:grpSpPr bwMode="auto">
          <a:xfrm>
            <a:off x="1428750" y="3857625"/>
            <a:ext cx="714375" cy="717550"/>
            <a:chOff x="1428728" y="3857628"/>
            <a:chExt cx="714380" cy="71777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728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89" name="TextBox 20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1428728" y="3929067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81</a:t>
              </a:r>
            </a:p>
          </p:txBody>
        </p:sp>
      </p:grpSp>
      <p:grpSp>
        <p:nvGrpSpPr>
          <p:cNvPr id="7178" name="Группа 22"/>
          <p:cNvGrpSpPr>
            <a:grpSpLocks/>
          </p:cNvGrpSpPr>
          <p:nvPr/>
        </p:nvGrpSpPr>
        <p:grpSpPr bwMode="auto">
          <a:xfrm>
            <a:off x="4143375" y="3857625"/>
            <a:ext cx="714375" cy="717550"/>
            <a:chOff x="4143372" y="3857628"/>
            <a:chExt cx="714380" cy="71777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14337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85" name="TextBox 21"/>
            <p:cNvSpPr txBox="1">
              <a:spLocks noChangeArrowheads="1"/>
            </p:cNvSpPr>
            <p:nvPr/>
          </p:nvSpPr>
          <p:spPr bwMode="auto">
            <a:xfrm>
              <a:off x="4143372" y="3929067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45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29000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А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8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6313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Н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9725"/>
            <a:ext cx="9144000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Учитесь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.  .  .  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b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5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открывать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pSp>
        <p:nvGrpSpPr>
          <p:cNvPr id="8196" name="Группа 25"/>
          <p:cNvGrpSpPr>
            <a:grpSpLocks/>
          </p:cNvGrpSpPr>
          <p:nvPr/>
        </p:nvGrpSpPr>
        <p:grpSpPr bwMode="auto">
          <a:xfrm>
            <a:off x="2786063" y="3857625"/>
            <a:ext cx="714375" cy="717550"/>
            <a:chOff x="2786050" y="3857628"/>
            <a:chExt cx="714380" cy="71776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786050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26" name="TextBox 10"/>
            <p:cNvSpPr txBox="1">
              <a:spLocks noChangeArrowheads="1"/>
            </p:cNvSpPr>
            <p:nvPr/>
          </p:nvSpPr>
          <p:spPr bwMode="auto">
            <a:xfrm>
              <a:off x="2786050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27</a:t>
              </a:r>
            </a:p>
          </p:txBody>
        </p:sp>
      </p:grpSp>
      <p:grpSp>
        <p:nvGrpSpPr>
          <p:cNvPr id="8197" name="Группа 26"/>
          <p:cNvGrpSpPr>
            <a:grpSpLocks/>
          </p:cNvGrpSpPr>
          <p:nvPr/>
        </p:nvGrpSpPr>
        <p:grpSpPr bwMode="auto">
          <a:xfrm>
            <a:off x="5500688" y="3857625"/>
            <a:ext cx="714375" cy="717550"/>
            <a:chOff x="5572132" y="3857628"/>
            <a:chExt cx="714380" cy="71776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57213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22" name="TextBox 16"/>
            <p:cNvSpPr txBox="1">
              <a:spLocks noChangeArrowheads="1"/>
            </p:cNvSpPr>
            <p:nvPr/>
          </p:nvSpPr>
          <p:spPr bwMode="auto">
            <a:xfrm>
              <a:off x="5572132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35</a:t>
              </a:r>
            </a:p>
          </p:txBody>
        </p:sp>
      </p:grpSp>
      <p:grpSp>
        <p:nvGrpSpPr>
          <p:cNvPr id="8198" name="Группа 27"/>
          <p:cNvGrpSpPr>
            <a:grpSpLocks/>
          </p:cNvGrpSpPr>
          <p:nvPr/>
        </p:nvGrpSpPr>
        <p:grpSpPr bwMode="auto">
          <a:xfrm>
            <a:off x="6786563" y="3857625"/>
            <a:ext cx="714375" cy="717550"/>
            <a:chOff x="6786578" y="3857628"/>
            <a:chExt cx="714380" cy="71776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786578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18" name="TextBox 35"/>
            <p:cNvSpPr txBox="1">
              <a:spLocks noChangeArrowheads="1"/>
            </p:cNvSpPr>
            <p:nvPr/>
          </p:nvSpPr>
          <p:spPr bwMode="auto">
            <a:xfrm>
              <a:off x="6786578" y="3929066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54</a:t>
              </a:r>
            </a:p>
          </p:txBody>
        </p:sp>
      </p:grp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Т</a:t>
            </a:r>
            <a:endParaRPr lang="ru-RU" sz="4400" dirty="0">
              <a:latin typeface="+mn-lt"/>
              <a:cs typeface="+mn-cs"/>
            </a:endParaRPr>
          </a:p>
        </p:txBody>
      </p:sp>
      <p:grpSp>
        <p:nvGrpSpPr>
          <p:cNvPr id="8201" name="Группа 25"/>
          <p:cNvGrpSpPr>
            <a:grpSpLocks/>
          </p:cNvGrpSpPr>
          <p:nvPr/>
        </p:nvGrpSpPr>
        <p:grpSpPr bwMode="auto">
          <a:xfrm>
            <a:off x="1428750" y="3857625"/>
            <a:ext cx="714375" cy="717550"/>
            <a:chOff x="1428728" y="3857628"/>
            <a:chExt cx="714380" cy="71777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728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14" name="TextBox 20"/>
            <p:cNvSpPr txBox="1">
              <a:spLocks noChangeArrowheads="1"/>
            </p:cNvSpPr>
            <p:nvPr/>
          </p:nvSpPr>
          <p:spPr bwMode="auto">
            <a:xfrm>
              <a:off x="1428728" y="3929067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81</a:t>
              </a:r>
            </a:p>
          </p:txBody>
        </p:sp>
      </p:grpSp>
      <p:grpSp>
        <p:nvGrpSpPr>
          <p:cNvPr id="8202" name="Группа 22"/>
          <p:cNvGrpSpPr>
            <a:grpSpLocks/>
          </p:cNvGrpSpPr>
          <p:nvPr/>
        </p:nvGrpSpPr>
        <p:grpSpPr bwMode="auto">
          <a:xfrm>
            <a:off x="4143375" y="3857625"/>
            <a:ext cx="714375" cy="717550"/>
            <a:chOff x="4143372" y="3857628"/>
            <a:chExt cx="714380" cy="71777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143372" y="3857628"/>
              <a:ext cx="714380" cy="71438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10" name="TextBox 21"/>
            <p:cNvSpPr txBox="1">
              <a:spLocks noChangeArrowheads="1"/>
            </p:cNvSpPr>
            <p:nvPr/>
          </p:nvSpPr>
          <p:spPr bwMode="auto">
            <a:xfrm>
              <a:off x="4143372" y="3929067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 b="1">
                  <a:latin typeface="Calibri" pitchFamily="34" charset="0"/>
                </a:rPr>
                <a:t>45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29000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А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8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86313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72125" y="1643063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9220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1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25" name="Рисунок 24" descr="Безимени-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357438"/>
            <a:ext cx="3500438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Безимени-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0"/>
            <a:ext cx="4143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3643313" y="357188"/>
            <a:ext cx="3429000" cy="3930650"/>
            <a:chOff x="3643306" y="357166"/>
            <a:chExt cx="3429024" cy="3929884"/>
          </a:xfrm>
        </p:grpSpPr>
        <p:sp>
          <p:nvSpPr>
            <p:cNvPr id="27" name="Рамка 26"/>
            <p:cNvSpPr/>
            <p:nvPr/>
          </p:nvSpPr>
          <p:spPr>
            <a:xfrm>
              <a:off x="3643306" y="357166"/>
              <a:ext cx="3429024" cy="3928296"/>
            </a:xfrm>
            <a:prstGeom prst="frame">
              <a:avLst>
                <a:gd name="adj1" fmla="val 32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714743" y="1285672"/>
              <a:ext cx="3214711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714743" y="1928485"/>
              <a:ext cx="3214711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714743" y="2499873"/>
              <a:ext cx="3214711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714743" y="3142685"/>
              <a:ext cx="3214711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714743" y="3785498"/>
              <a:ext cx="3214711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2393523" y="2392737"/>
              <a:ext cx="3785450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3323011" y="2320520"/>
              <a:ext cx="3785450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4251704" y="2320520"/>
              <a:ext cx="378545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Безимени-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6050" y="3143250"/>
            <a:ext cx="26479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0244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5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10246" name="Рисунок 20" descr="Безимени-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0"/>
            <a:ext cx="9101137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2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286000" y="1357313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.</a:t>
            </a:r>
          </a:p>
        </p:txBody>
      </p:sp>
      <p:sp>
        <p:nvSpPr>
          <p:cNvPr id="10248" name="TextBox 2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929063" y="4643438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.</a:t>
            </a:r>
          </a:p>
        </p:txBody>
      </p:sp>
      <p:sp>
        <p:nvSpPr>
          <p:cNvPr id="10249" name="TextBox 2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643188" y="3857625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.</a:t>
            </a:r>
          </a:p>
        </p:txBody>
      </p:sp>
      <p:sp>
        <p:nvSpPr>
          <p:cNvPr id="10250" name="TextBox 3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928688" y="4357688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.</a:t>
            </a:r>
          </a:p>
        </p:txBody>
      </p:sp>
      <p:sp>
        <p:nvSpPr>
          <p:cNvPr id="10251" name="TextBox 3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572124" y="4071938"/>
            <a:ext cx="192883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Calibri" pitchFamily="34" charset="0"/>
              </a:rPr>
              <a:t>     .</a:t>
            </a:r>
            <a:endParaRPr lang="ru-RU" sz="6000" dirty="0">
              <a:latin typeface="Calibri" pitchFamily="34" charset="0"/>
            </a:endParaRPr>
          </a:p>
        </p:txBody>
      </p:sp>
      <p:sp>
        <p:nvSpPr>
          <p:cNvPr id="10252" name="TextBox 3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3500438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.</a:t>
            </a:r>
          </a:p>
        </p:txBody>
      </p:sp>
      <p:sp>
        <p:nvSpPr>
          <p:cNvPr id="13" name="TextBox 3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572132" y="1214422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.</a:t>
            </a:r>
          </a:p>
        </p:txBody>
      </p:sp>
      <p:sp>
        <p:nvSpPr>
          <p:cNvPr id="14" name="TextBox 3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429520" y="1285860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latin typeface="Calibri" pitchFamily="34" charset="0"/>
              </a:rPr>
              <a:t>  .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5" name="TextBox 3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857620" y="1857364"/>
            <a:ext cx="1357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j0210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857250"/>
            <a:ext cx="7572375" cy="27146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1268" name="TextBox 18"/>
          <p:cNvSpPr txBox="1">
            <a:spLocks noChangeArrowheads="1"/>
          </p:cNvSpPr>
          <p:nvPr/>
        </p:nvSpPr>
        <p:spPr bwMode="auto">
          <a:xfrm>
            <a:off x="2071688" y="5000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TextBox 19"/>
          <p:cNvSpPr txBox="1">
            <a:spLocks noChangeArrowheads="1"/>
          </p:cNvSpPr>
          <p:nvPr/>
        </p:nvSpPr>
        <p:spPr bwMode="auto">
          <a:xfrm>
            <a:off x="2686050" y="1614488"/>
            <a:ext cx="571500" cy="769937"/>
          </a:xfrm>
          <a:prstGeom prst="rect">
            <a:avLst/>
          </a:prstGeom>
          <a:solidFill>
            <a:srgbClr val="E7F254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>
              <a:latin typeface="Calibri" pitchFamily="34" charset="0"/>
            </a:endParaRPr>
          </a:p>
        </p:txBody>
      </p:sp>
      <p:pic>
        <p:nvPicPr>
          <p:cNvPr id="11270" name="Рисунок 6" descr="Безимени-5.gif"/>
          <p:cNvPicPr>
            <a:picLocks noChangeAspect="1"/>
          </p:cNvPicPr>
          <p:nvPr/>
        </p:nvPicPr>
        <p:blipFill>
          <a:blip r:embed="rId3"/>
          <a:srcRect l="5469" t="4205" r="4688" b="7327"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643938" y="6286500"/>
            <a:ext cx="500062" cy="5715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192</Words>
  <Application>Microsoft Office PowerPoint</Application>
  <PresentationFormat>Экран (4:3)</PresentationFormat>
  <Paragraphs>114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 табличных случаев   умножения  и деления</dc:title>
  <dc:creator>Круговых</dc:creator>
  <cp:lastModifiedBy>server-19</cp:lastModifiedBy>
  <cp:revision>60</cp:revision>
  <dcterms:created xsi:type="dcterms:W3CDTF">2010-11-22T17:46:50Z</dcterms:created>
  <dcterms:modified xsi:type="dcterms:W3CDTF">2010-12-14T18:40:00Z</dcterms:modified>
</cp:coreProperties>
</file>