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500174"/>
            <a:ext cx="7772400" cy="1470025"/>
          </a:xfrm>
        </p:spPr>
        <p:txBody>
          <a:bodyPr>
            <a:noAutofit/>
          </a:bodyPr>
          <a:lstStyle/>
          <a:p>
            <a:r>
              <a:rPr lang="ru-RU" sz="8800" b="1" dirty="0" smtClean="0">
                <a:solidFill>
                  <a:srgbClr val="FF0000"/>
                </a:solidFill>
              </a:rPr>
              <a:t>Цифры и числа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5105400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Челябинская область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Красноармейский район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МОУ «</a:t>
            </a:r>
            <a:r>
              <a:rPr lang="ru-RU" sz="1600" dirty="0" err="1" smtClean="0">
                <a:solidFill>
                  <a:schemeClr val="tx1"/>
                </a:solidFill>
              </a:rPr>
              <a:t>Лазурненская</a:t>
            </a:r>
            <a:r>
              <a:rPr lang="ru-RU" sz="1600" dirty="0" smtClean="0">
                <a:solidFill>
                  <a:schemeClr val="tx1"/>
                </a:solidFill>
              </a:rPr>
              <a:t> СОШ»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Учитель начальных классов </a:t>
            </a:r>
            <a:r>
              <a:rPr lang="ru-RU" sz="1600" dirty="0" err="1" smtClean="0">
                <a:solidFill>
                  <a:schemeClr val="tx1"/>
                </a:solidFill>
              </a:rPr>
              <a:t>Якупова</a:t>
            </a:r>
            <a:r>
              <a:rPr lang="ru-RU" sz="1600" dirty="0" smtClean="0">
                <a:solidFill>
                  <a:schemeClr val="tx1"/>
                </a:solidFill>
              </a:rPr>
              <a:t> Л.А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0FF"/>
                </a:solidFill>
              </a:rPr>
              <a:t>У </a:t>
            </a:r>
            <a:r>
              <a:rPr lang="ru-RU" b="1" dirty="0" smtClean="0">
                <a:solidFill>
                  <a:srgbClr val="0000FF"/>
                </a:solidFill>
              </a:rPr>
              <a:t>восьмерки</a:t>
            </a:r>
            <a:r>
              <a:rPr lang="ru-RU" dirty="0" smtClean="0">
                <a:solidFill>
                  <a:srgbClr val="0000FF"/>
                </a:solidFill>
              </a:rPr>
              <a:t> два кольца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Без начала и </a:t>
            </a:r>
            <a:r>
              <a:rPr lang="ru-RU" dirty="0" smtClean="0">
                <a:solidFill>
                  <a:srgbClr val="0000FF"/>
                </a:solidFill>
              </a:rPr>
              <a:t>конца</a:t>
            </a:r>
            <a:endParaRPr lang="ru-RU" dirty="0">
              <a:solidFill>
                <a:srgbClr val="0000FF"/>
              </a:solidFill>
            </a:endParaRPr>
          </a:p>
        </p:txBody>
      </p:sp>
      <p:pic>
        <p:nvPicPr>
          <p:cNvPr id="4" name="Содержимое 3" descr="3382761-b5941fedb870c677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46" y="2143116"/>
            <a:ext cx="3571890" cy="4286268"/>
          </a:xfrm>
        </p:spPr>
      </p:pic>
      <p:pic>
        <p:nvPicPr>
          <p:cNvPr id="5" name="Рисунок 4" descr="scet-2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322" y="1571612"/>
            <a:ext cx="28575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00FF"/>
                </a:solidFill>
              </a:rPr>
              <a:t>Цифра шесть </a:t>
            </a:r>
            <a:r>
              <a:rPr lang="ru-RU" dirty="0" smtClean="0">
                <a:solidFill>
                  <a:srgbClr val="0000FF"/>
                </a:solidFill>
              </a:rPr>
              <a:t> перевернулась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И </a:t>
            </a:r>
            <a:r>
              <a:rPr lang="ru-RU" b="1" dirty="0" smtClean="0">
                <a:solidFill>
                  <a:srgbClr val="0000FF"/>
                </a:solidFill>
              </a:rPr>
              <a:t>девяткой </a:t>
            </a:r>
            <a:r>
              <a:rPr lang="ru-RU" dirty="0" smtClean="0">
                <a:solidFill>
                  <a:srgbClr val="0000FF"/>
                </a:solidFill>
              </a:rPr>
              <a:t>обернулась</a:t>
            </a:r>
            <a:endParaRPr lang="ru-RU" dirty="0">
              <a:solidFill>
                <a:srgbClr val="0000FF"/>
              </a:solidFill>
            </a:endParaRPr>
          </a:p>
        </p:txBody>
      </p:sp>
      <p:pic>
        <p:nvPicPr>
          <p:cNvPr id="4" name="Содержимое 3" descr="s686277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1857364"/>
            <a:ext cx="3490810" cy="4525963"/>
          </a:xfrm>
        </p:spPr>
      </p:pic>
      <p:pic>
        <p:nvPicPr>
          <p:cNvPr id="5" name="Рисунок 4" descr="103530532_propisi_9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198" y="1714488"/>
            <a:ext cx="28575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Ноль</a:t>
            </a:r>
            <a:r>
              <a:rPr lang="ru-RU" dirty="0" smtClean="0">
                <a:solidFill>
                  <a:srgbClr val="0000FF"/>
                </a:solidFill>
              </a:rPr>
              <a:t> похож на колобок,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Он пузат и </a:t>
            </a:r>
            <a:r>
              <a:rPr lang="ru-RU" dirty="0" smtClean="0">
                <a:solidFill>
                  <a:srgbClr val="0000FF"/>
                </a:solidFill>
              </a:rPr>
              <a:t>круглобок</a:t>
            </a:r>
            <a:endParaRPr lang="ru-RU" dirty="0">
              <a:solidFill>
                <a:srgbClr val="0000FF"/>
              </a:solidFill>
            </a:endParaRPr>
          </a:p>
        </p:txBody>
      </p:sp>
      <p:pic>
        <p:nvPicPr>
          <p:cNvPr id="4" name="Содержимое 3" descr="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2143116"/>
            <a:ext cx="3186339" cy="4525963"/>
          </a:xfrm>
        </p:spPr>
      </p:pic>
      <p:pic>
        <p:nvPicPr>
          <p:cNvPr id="5" name="Рисунок 4" descr="img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0694" y="1571612"/>
            <a:ext cx="3105150" cy="3028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Единица</a:t>
            </a:r>
            <a:r>
              <a:rPr lang="ru-RU" dirty="0" smtClean="0">
                <a:solidFill>
                  <a:srgbClr val="0000FF"/>
                </a:solidFill>
              </a:rPr>
              <a:t> – это птица: 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длинный клюв, сама как спица</a:t>
            </a:r>
            <a:endParaRPr lang="ru-RU" dirty="0">
              <a:solidFill>
                <a:srgbClr val="0000FF"/>
              </a:solidFill>
            </a:endParaRPr>
          </a:p>
        </p:txBody>
      </p:sp>
      <p:pic>
        <p:nvPicPr>
          <p:cNvPr id="4" name="Содержимое 3" descr="ar13171758268878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1785926"/>
            <a:ext cx="3844996" cy="4400568"/>
          </a:xfrm>
        </p:spPr>
      </p:pic>
      <p:pic>
        <p:nvPicPr>
          <p:cNvPr id="6" name="Рисунок 5" descr="103530369_propisi_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60" y="1428736"/>
            <a:ext cx="28575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0FF"/>
                </a:solidFill>
              </a:rPr>
              <a:t>Два на лебедя похожа: 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шейка есть и хвостик тоже</a:t>
            </a:r>
            <a:endParaRPr lang="ru-RU" dirty="0">
              <a:solidFill>
                <a:srgbClr val="0000FF"/>
              </a:solidFill>
            </a:endParaRPr>
          </a:p>
        </p:txBody>
      </p:sp>
      <p:pic>
        <p:nvPicPr>
          <p:cNvPr id="4" name="Содержимое 3" descr="cifra-2-200.png"/>
          <p:cNvPicPr>
            <a:picLocks noGrp="1" noChangeAspect="1"/>
          </p:cNvPicPr>
          <p:nvPr>
            <p:ph idx="1"/>
          </p:nvPr>
        </p:nvPicPr>
        <p:blipFill>
          <a:blip r:embed="rId2"/>
          <a:srcRect l="3296" t="2747"/>
          <a:stretch>
            <a:fillRect/>
          </a:stretch>
        </p:blipFill>
        <p:spPr>
          <a:xfrm>
            <a:off x="1571604" y="2714620"/>
            <a:ext cx="4191396" cy="3161406"/>
          </a:xfrm>
        </p:spPr>
      </p:pic>
      <p:pic>
        <p:nvPicPr>
          <p:cNvPr id="5" name="Рисунок 4" descr="103530534_propisi_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322" y="1500174"/>
            <a:ext cx="28575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Тройка</a:t>
            </a:r>
            <a:r>
              <a:rPr lang="ru-RU" dirty="0" smtClean="0">
                <a:solidFill>
                  <a:srgbClr val="0000FF"/>
                </a:solidFill>
              </a:rPr>
              <a:t> – следующий значок: 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раз крючок и два крючок</a:t>
            </a:r>
            <a:endParaRPr lang="ru-RU" dirty="0">
              <a:solidFill>
                <a:srgbClr val="0000FF"/>
              </a:solidFill>
            </a:endParaRPr>
          </a:p>
        </p:txBody>
      </p:sp>
      <p:pic>
        <p:nvPicPr>
          <p:cNvPr id="4" name="Содержимое 3" descr="2547572_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1643050"/>
            <a:ext cx="3482870" cy="4525963"/>
          </a:xfrm>
        </p:spPr>
      </p:pic>
      <p:pic>
        <p:nvPicPr>
          <p:cNvPr id="5" name="Рисунок 4" descr="103530371_propisi_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322" y="1500174"/>
            <a:ext cx="28575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409324">
            <a:off x="2161315" y="1680537"/>
            <a:ext cx="3155968" cy="234285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0FF"/>
                </a:solidFill>
              </a:rPr>
              <a:t>А </a:t>
            </a:r>
            <a:r>
              <a:rPr lang="ru-RU" b="1" dirty="0" smtClean="0">
                <a:solidFill>
                  <a:srgbClr val="0000FF"/>
                </a:solidFill>
              </a:rPr>
              <a:t>четвёрка</a:t>
            </a:r>
            <a:r>
              <a:rPr lang="ru-RU" dirty="0" smtClean="0">
                <a:solidFill>
                  <a:srgbClr val="0000FF"/>
                </a:solidFill>
              </a:rPr>
              <a:t>, мой дружок, напоминает нам флажок</a:t>
            </a:r>
            <a:endParaRPr lang="ru-RU" dirty="0">
              <a:solidFill>
                <a:srgbClr val="0000FF"/>
              </a:solidFill>
            </a:endParaRPr>
          </a:p>
        </p:txBody>
      </p:sp>
      <p:pic>
        <p:nvPicPr>
          <p:cNvPr id="4" name="Содержимое 3" descr="12847617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57290" y="2428868"/>
            <a:ext cx="3880322" cy="3286148"/>
          </a:xfrm>
        </p:spPr>
      </p:pic>
      <p:pic>
        <p:nvPicPr>
          <p:cNvPr id="6" name="Рисунок 5" descr="103530373_propisi_4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9322" y="1571612"/>
            <a:ext cx="2905125" cy="2905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43998" cy="135732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00FF"/>
                </a:solidFill>
              </a:rPr>
              <a:t>Для меня </a:t>
            </a:r>
            <a:r>
              <a:rPr lang="ru-RU" sz="3200" b="1" dirty="0" smtClean="0">
                <a:solidFill>
                  <a:srgbClr val="0000FF"/>
                </a:solidFill>
              </a:rPr>
              <a:t>пятёрка</a:t>
            </a:r>
            <a:r>
              <a:rPr lang="ru-RU" sz="3200" dirty="0" smtClean="0">
                <a:solidFill>
                  <a:srgbClr val="0000FF"/>
                </a:solidFill>
              </a:rPr>
              <a:t>, лично,</a:t>
            </a:r>
            <a:br>
              <a:rPr lang="ru-RU" sz="3200" dirty="0" smtClean="0">
                <a:solidFill>
                  <a:srgbClr val="0000FF"/>
                </a:solidFill>
              </a:rPr>
            </a:br>
            <a:r>
              <a:rPr lang="ru-RU" sz="3200" dirty="0" smtClean="0">
                <a:solidFill>
                  <a:srgbClr val="0000FF"/>
                </a:solidFill>
              </a:rPr>
              <a:t>Это круглое отлично!</a:t>
            </a:r>
            <a:endParaRPr lang="ru-RU" sz="3200" dirty="0">
              <a:solidFill>
                <a:srgbClr val="0000FF"/>
              </a:solidFill>
            </a:endParaRPr>
          </a:p>
        </p:txBody>
      </p:sp>
      <p:pic>
        <p:nvPicPr>
          <p:cNvPr id="4" name="Содержимое 3" descr="jpg_1246-Cartoon-Character-Happy-Numbers-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1785926"/>
            <a:ext cx="4158470" cy="4525963"/>
          </a:xfrm>
        </p:spPr>
      </p:pic>
      <p:pic>
        <p:nvPicPr>
          <p:cNvPr id="5" name="Рисунок 4" descr="103530538_propisi_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60" y="1571612"/>
            <a:ext cx="28575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00FF"/>
                </a:solidFill>
              </a:rPr>
              <a:t>Если навесной замок</a:t>
            </a:r>
            <a:br>
              <a:rPr lang="ru-RU" sz="3200" dirty="0" smtClean="0">
                <a:solidFill>
                  <a:srgbClr val="0000FF"/>
                </a:solidFill>
              </a:rPr>
            </a:br>
            <a:r>
              <a:rPr lang="ru-RU" sz="3200" dirty="0" smtClean="0">
                <a:solidFill>
                  <a:srgbClr val="0000FF"/>
                </a:solidFill>
              </a:rPr>
              <a:t>Вверх поднимет хоботок,</a:t>
            </a:r>
            <a:br>
              <a:rPr lang="ru-RU" sz="3200" dirty="0" smtClean="0">
                <a:solidFill>
                  <a:srgbClr val="0000FF"/>
                </a:solidFill>
              </a:rPr>
            </a:br>
            <a:r>
              <a:rPr lang="ru-RU" sz="3200" dirty="0" smtClean="0">
                <a:solidFill>
                  <a:srgbClr val="0000FF"/>
                </a:solidFill>
              </a:rPr>
              <a:t>То тогда увидим здесь</a:t>
            </a:r>
            <a:br>
              <a:rPr lang="ru-RU" sz="3200" dirty="0" smtClean="0">
                <a:solidFill>
                  <a:srgbClr val="0000FF"/>
                </a:solidFill>
              </a:rPr>
            </a:br>
            <a:r>
              <a:rPr lang="ru-RU" sz="3200" dirty="0" smtClean="0">
                <a:solidFill>
                  <a:srgbClr val="0000FF"/>
                </a:solidFill>
              </a:rPr>
              <a:t>Не замок, а </a:t>
            </a:r>
            <a:r>
              <a:rPr lang="ru-RU" sz="3200" b="1" dirty="0" smtClean="0">
                <a:solidFill>
                  <a:srgbClr val="0000FF"/>
                </a:solidFill>
              </a:rPr>
              <a:t>цифру </a:t>
            </a:r>
            <a:r>
              <a:rPr lang="ru-RU" sz="3200" b="1" dirty="0" smtClean="0">
                <a:solidFill>
                  <a:srgbClr val="0000FF"/>
                </a:solidFill>
              </a:rPr>
              <a:t>шесть</a:t>
            </a:r>
            <a:endParaRPr lang="ru-RU" sz="3200" dirty="0">
              <a:solidFill>
                <a:srgbClr val="0000FF"/>
              </a:solidFill>
            </a:endParaRPr>
          </a:p>
        </p:txBody>
      </p:sp>
      <p:pic>
        <p:nvPicPr>
          <p:cNvPr id="4" name="Содержимое 3" descr="i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46" y="2857496"/>
            <a:ext cx="2143140" cy="3537221"/>
          </a:xfrm>
        </p:spPr>
      </p:pic>
      <p:pic>
        <p:nvPicPr>
          <p:cNvPr id="5" name="Рисунок 4" descr="103530539_propisi_6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322" y="2071678"/>
            <a:ext cx="28575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0FF"/>
                </a:solidFill>
              </a:rPr>
              <a:t>Вот </a:t>
            </a:r>
            <a:r>
              <a:rPr lang="ru-RU" b="1" dirty="0" smtClean="0">
                <a:solidFill>
                  <a:srgbClr val="0000FF"/>
                </a:solidFill>
              </a:rPr>
              <a:t>семерка</a:t>
            </a:r>
            <a:r>
              <a:rPr lang="ru-RU" dirty="0" smtClean="0">
                <a:solidFill>
                  <a:srgbClr val="0000FF"/>
                </a:solidFill>
              </a:rPr>
              <a:t> </a:t>
            </a:r>
            <a:r>
              <a:rPr lang="ru-RU" dirty="0" smtClean="0">
                <a:solidFill>
                  <a:srgbClr val="0000FF"/>
                </a:solidFill>
              </a:rPr>
              <a:t>кочерга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У нее одна </a:t>
            </a:r>
            <a:r>
              <a:rPr lang="ru-RU" dirty="0" smtClean="0">
                <a:solidFill>
                  <a:srgbClr val="0000FF"/>
                </a:solidFill>
              </a:rPr>
              <a:t>нога</a:t>
            </a:r>
            <a:endParaRPr lang="ru-RU" dirty="0">
              <a:solidFill>
                <a:srgbClr val="0000FF"/>
              </a:solidFill>
            </a:endParaRPr>
          </a:p>
        </p:txBody>
      </p:sp>
      <p:pic>
        <p:nvPicPr>
          <p:cNvPr id="4" name="Содержимое 3" descr="462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789703">
            <a:off x="1798374" y="2688412"/>
            <a:ext cx="4331966" cy="2640097"/>
          </a:xfrm>
        </p:spPr>
      </p:pic>
      <p:pic>
        <p:nvPicPr>
          <p:cNvPr id="5" name="Рисунок 4" descr="391d40b62104e6d3f34325cbe282b49c.gi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6" y="1500174"/>
            <a:ext cx="28575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50</Words>
  <PresentationFormat>Экран (4:3)</PresentationFormat>
  <Paragraphs>15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Цифры и числа</vt:lpstr>
      <vt:lpstr>Ноль похож на колобок, Он пузат и круглобок</vt:lpstr>
      <vt:lpstr>Единица – это птица:  длинный клюв, сама как спица</vt:lpstr>
      <vt:lpstr>Два на лебедя похожа:  шейка есть и хвостик тоже</vt:lpstr>
      <vt:lpstr>Тройка – следующий значок:  раз крючок и два крючок</vt:lpstr>
      <vt:lpstr>А четвёрка, мой дружок, напоминает нам флажок</vt:lpstr>
      <vt:lpstr>Для меня пятёрка, лично, Это круглое отлично!</vt:lpstr>
      <vt:lpstr>Если навесной замок Вверх поднимет хоботок, То тогда увидим здесь Не замок, а цифру шесть</vt:lpstr>
      <vt:lpstr>Вот семерка кочерга У нее одна нога</vt:lpstr>
      <vt:lpstr>У восьмерки два кольца Без начала и конца</vt:lpstr>
      <vt:lpstr> Цифра шесть  перевернулась И девяткой обернулась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Цифры и числа</dc:title>
  <dc:creator>Администратор</dc:creator>
  <cp:lastModifiedBy>Admin</cp:lastModifiedBy>
  <cp:revision>5</cp:revision>
  <dcterms:created xsi:type="dcterms:W3CDTF">2015-08-24T12:20:54Z</dcterms:created>
  <dcterms:modified xsi:type="dcterms:W3CDTF">2015-08-24T13:07:40Z</dcterms:modified>
</cp:coreProperties>
</file>