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43374B-70A6-4546-87DF-47A6B26FAE69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F0ED25-A794-4BC7-AE76-9B4366D3BE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.text" TargetMode="External"/><Relationship Id="rId7" Type="http://schemas.openxmlformats.org/officeDocument/2006/relationships/hyperlink" Target="http://kgskouskosh3.ru/DswMedia/prezentaciya-1kzanyatiyuprofessii.pptx" TargetMode="External"/><Relationship Id="rId2" Type="http://schemas.openxmlformats.org/officeDocument/2006/relationships/hyperlink" Target="http://www.yaplakal.com/forum2/st/75/topic352726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ochemu4ka.ru/" TargetMode="External"/><Relationship Id="rId5" Type="http://schemas.openxmlformats.org/officeDocument/2006/relationships/hyperlink" Target="http://yandex.ru/yandsearch" TargetMode="External"/><Relationship Id="rId4" Type="http://schemas.openxmlformats.org/officeDocument/2006/relationships/hyperlink" Target="http://detkam.e-papa.ru/zagadki/3/2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«Все профессии важны»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920880" cy="266429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Внеклассное занятие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развитию речи и слуха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классе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ГБС(К)ОУ школа-интернат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вида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г.Тихорецка Краснодарского края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Зотова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Bes2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71480"/>
            <a:ext cx="2214578" cy="17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Bes2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928670"/>
            <a:ext cx="29829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Admin\Рабочий стол\к труду\Bes2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500306"/>
            <a:ext cx="40751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Рабочий стол\к труду\272353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071810"/>
            <a:ext cx="2657286" cy="3438528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786446" y="5715016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Учитель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Admin\Рабочий стол\к труду\l3g264ai1b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571744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Рабочий стол\к труду\53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928670"/>
            <a:ext cx="2857500" cy="1428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C:\Documents and Settings\Admin\Рабочий стол\к труду\49936421_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143116"/>
            <a:ext cx="20018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Admin\Рабочий стол\к труду\pic112283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786058"/>
            <a:ext cx="1928826" cy="3643338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000760" y="5715016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Почтальон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1267367555_69d2e6d1b299-ryerryiryo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000372"/>
            <a:ext cx="33797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1252528150_fd0e563e8195-kopiy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714356"/>
            <a:ext cx="28575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к труду\1267672543_1267651563_chef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786058"/>
            <a:ext cx="2714644" cy="3639165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857884" y="5715016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Повар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к труду\1214009_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164039">
            <a:off x="4146551" y="1854060"/>
            <a:ext cx="5000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к труду\IMG_013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07448">
            <a:off x="3171106" y="-150972"/>
            <a:ext cx="31797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к труду\3242226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56632">
            <a:off x="7067123" y="571247"/>
            <a:ext cx="18573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Рабочий стол\к труду\00000034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714752"/>
            <a:ext cx="3357586" cy="2708371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286512" y="564357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Дворник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радусн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124744"/>
            <a:ext cx="3286149" cy="151447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апт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772816"/>
            <a:ext cx="2643205" cy="21209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4646265" cy="293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72198" y="5715016"/>
            <a:ext cx="2428891" cy="67710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Врач</a:t>
            </a:r>
            <a:endParaRPr lang="ru-RU" sz="38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lawa\Desktop\618px-T20zm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97152"/>
            <a:ext cx="1931593" cy="18722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8074096" cy="38164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Игра «Маленький воспитатель»</a:t>
            </a:r>
          </a:p>
          <a:p>
            <a:pPr algn="ctr"/>
            <a:endParaRPr lang="ru-RU" sz="3200" dirty="0"/>
          </a:p>
        </p:txBody>
      </p:sp>
      <p:pic>
        <p:nvPicPr>
          <p:cNvPr id="6146" name="Picture 2" descr="C:\Users\Slawa\Desktop\слайд 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4654475" cy="35283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80728"/>
            <a:ext cx="7772400" cy="32336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«Подбери правильный предмет»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132856"/>
            <a:ext cx="5400451" cy="43204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268760"/>
            <a:ext cx="5688012" cy="5143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пова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412776"/>
            <a:ext cx="6170204" cy="5019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8074096" cy="53285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Какая тема занятия?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занятия «Все профессии важны».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ком мы говорили?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говорили о людях разных профессий.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Какой главных труд все детей?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Главный труд всех детей – это учеба в школе.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7776864" cy="51125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Выпо</a:t>
            </a:r>
            <a:r>
              <a:rPr lang="ru-RU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̅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лня́й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движе́ния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‿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̅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̅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ctr"/>
            <a:endParaRPr lang="ru-RU" sz="2400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400" dirty="0" smtClean="0">
              <a:latin typeface="Tahoma" pitchFamily="34" charset="0"/>
              <a:cs typeface="Tahoma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Ф_____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Скажи́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‿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̅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дно́м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вы́до</a:t>
            </a:r>
            <a:r>
              <a:rPr lang="ru-RU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̅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Ф__аф__оф__у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Ф__аф__оф__уф__и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ф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916833"/>
            <a:ext cx="1800200" cy="19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8146104" cy="547260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Зотова Вера Александровна -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Тихорецкой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СПЕЦИАЛЬНОЙ  (КОРРЕКЦИОННОЙ ШКОЛЫ)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ВИДА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ПРЕДНАЗНАЧЕНА ДЛЯ ДЕТЕЙ МЛАДШЕГО ШКОЛЬНОГО ВОЗРАСТА С НАРУШЕНИЕМ СЛУХА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Использованы ресурсы интернета:</a:t>
            </a:r>
          </a:p>
          <a:p>
            <a:endParaRPr lang="ru-RU" sz="2400" u="sng" dirty="0" smtClean="0">
              <a:hlinkClick r:id="rId2"/>
            </a:endParaRPr>
          </a:p>
          <a:p>
            <a:pPr algn="ctr"/>
            <a:r>
              <a:rPr lang="ru-RU" sz="2400" u="sng" dirty="0" smtClean="0">
                <a:hlinkClick r:id="rId3"/>
              </a:rPr>
              <a:t>http://images.yandex.ru/yandsearch.text</a:t>
            </a:r>
            <a:endParaRPr lang="ru-RU" sz="2400" u="sng" dirty="0" smtClean="0"/>
          </a:p>
          <a:p>
            <a:pPr algn="ctr"/>
            <a:r>
              <a:rPr lang="ru-RU" sz="2400" b="1" u="sng" dirty="0" smtClean="0"/>
              <a:t> </a:t>
            </a:r>
            <a:r>
              <a:rPr lang="en-US" sz="2400" u="sng" dirty="0" smtClean="0">
                <a:hlinkClick r:id="rId4"/>
              </a:rPr>
              <a:t>http</a:t>
            </a:r>
            <a:r>
              <a:rPr lang="ru-RU" sz="2400" u="sng" dirty="0" smtClean="0">
                <a:hlinkClick r:id="rId4"/>
              </a:rPr>
              <a:t>://</a:t>
            </a:r>
            <a:r>
              <a:rPr lang="en-US" sz="2400" u="sng" dirty="0" err="1" smtClean="0">
                <a:hlinkClick r:id="rId4"/>
              </a:rPr>
              <a:t>detkam</a:t>
            </a:r>
            <a:r>
              <a:rPr lang="ru-RU" sz="2400" u="sng" dirty="0" smtClean="0">
                <a:hlinkClick r:id="rId4"/>
              </a:rPr>
              <a:t>.</a:t>
            </a:r>
            <a:r>
              <a:rPr lang="en-US" sz="2400" u="sng" dirty="0" smtClean="0">
                <a:hlinkClick r:id="rId4"/>
              </a:rPr>
              <a:t>e</a:t>
            </a:r>
            <a:r>
              <a:rPr lang="ru-RU" sz="2400" u="sng" dirty="0" smtClean="0">
                <a:hlinkClick r:id="rId4"/>
              </a:rPr>
              <a:t>-</a:t>
            </a:r>
            <a:r>
              <a:rPr lang="en-US" sz="2400" u="sng" dirty="0" smtClean="0">
                <a:hlinkClick r:id="rId4"/>
              </a:rPr>
              <a:t>papa</a:t>
            </a:r>
            <a:r>
              <a:rPr lang="ru-RU" sz="2400" u="sng" dirty="0" smtClean="0">
                <a:hlinkClick r:id="rId4"/>
              </a:rPr>
              <a:t>.</a:t>
            </a:r>
            <a:r>
              <a:rPr lang="en-US" sz="2400" u="sng" dirty="0" err="1" smtClean="0">
                <a:hlinkClick r:id="rId4"/>
              </a:rPr>
              <a:t>ru</a:t>
            </a:r>
            <a:r>
              <a:rPr lang="ru-RU" sz="2400" u="sng" dirty="0" smtClean="0">
                <a:hlinkClick r:id="rId4"/>
              </a:rPr>
              <a:t>/</a:t>
            </a:r>
            <a:r>
              <a:rPr lang="en-US" sz="2400" u="sng" dirty="0" err="1" smtClean="0">
                <a:hlinkClick r:id="rId4"/>
              </a:rPr>
              <a:t>zagadki</a:t>
            </a:r>
            <a:r>
              <a:rPr lang="ru-RU" sz="2400" u="sng" dirty="0" smtClean="0">
                <a:hlinkClick r:id="rId4"/>
              </a:rPr>
              <a:t>/3/21/</a:t>
            </a:r>
            <a:endParaRPr lang="ru-RU" sz="2400" u="sng" dirty="0" smtClean="0"/>
          </a:p>
          <a:p>
            <a:pPr algn="ctr"/>
            <a:r>
              <a:rPr lang="ru-RU" sz="2400" u="sng" dirty="0" smtClean="0">
                <a:solidFill>
                  <a:srgbClr val="0000FF"/>
                </a:solidFill>
                <a:hlinkClick r:id="rId5"/>
              </a:rPr>
              <a:t>http://yandex.ru/yandsearch</a:t>
            </a:r>
            <a:endParaRPr lang="ru-RU" sz="2400" u="sng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u="sng" dirty="0" smtClean="0">
                <a:solidFill>
                  <a:srgbClr val="0000FF"/>
                </a:solidFill>
                <a:hlinkClick r:id="rId6"/>
              </a:rPr>
              <a:t>http://pochemu4ka.ru</a:t>
            </a:r>
            <a:r>
              <a:rPr lang="en-US" sz="2400" u="sng" dirty="0" smtClean="0">
                <a:solidFill>
                  <a:srgbClr val="0000FF"/>
                </a:solidFill>
                <a:hlinkClick r:id="rId6"/>
              </a:rPr>
              <a:t>/</a:t>
            </a:r>
            <a:endParaRPr lang="ru-RU" sz="2400" u="sng" dirty="0" smtClean="0">
              <a:solidFill>
                <a:srgbClr val="0000FF"/>
              </a:solidFill>
            </a:endParaRPr>
          </a:p>
          <a:p>
            <a:pPr algn="ctr"/>
            <a:r>
              <a:rPr lang="ru-RU" sz="2000" u="sng" dirty="0" smtClean="0">
                <a:hlinkClick r:id="rId7"/>
              </a:rPr>
              <a:t>http://kgskouskosh3.ru/DswMedia/prezentaciya-1kzanyatiyuprofessii.pptx</a:t>
            </a:r>
            <a:endParaRPr lang="ru-RU" sz="2000" dirty="0" smtClean="0"/>
          </a:p>
          <a:p>
            <a:pPr algn="ctr"/>
            <a:endParaRPr lang="ru-RU" sz="2400" u="sng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92696"/>
            <a:ext cx="8074096" cy="5760640"/>
          </a:xfrm>
        </p:spPr>
        <p:txBody>
          <a:bodyPr/>
          <a:lstStyle/>
          <a:p>
            <a:pPr algn="ctr"/>
            <a:r>
              <a:rPr lang="ru-RU" dirty="0" smtClean="0"/>
              <a:t>Дежурные звуки Ц-Т, ТЬ</a:t>
            </a: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628799"/>
          <a:ext cx="3672408" cy="1512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3224"/>
                <a:gridCol w="2399184"/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 err="1"/>
                        <a:t>ац</a:t>
                      </a:r>
                      <a:r>
                        <a:rPr lang="ru-RU" sz="1900" b="0" dirty="0"/>
                        <a:t>- </a:t>
                      </a:r>
                      <a:r>
                        <a:rPr lang="ru-RU" sz="1900" b="0" dirty="0" err="1"/>
                        <a:t>ат</a:t>
                      </a:r>
                      <a:endParaRPr lang="ru-RU" sz="19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/>
                        <a:t>матрац-аппарат</a:t>
                      </a:r>
                      <a:endParaRPr lang="ru-RU" sz="19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 smtClean="0"/>
                        <a:t>яц</a:t>
                      </a:r>
                      <a:r>
                        <a:rPr lang="ru-RU" sz="1900" dirty="0" smtClean="0"/>
                        <a:t> - </a:t>
                      </a:r>
                      <a:r>
                        <a:rPr lang="ru-RU" sz="1900" dirty="0" err="1"/>
                        <a:t>ят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/>
                        <a:t>месяц- семь </a:t>
                      </a:r>
                      <a:r>
                        <a:rPr lang="ru-RU" sz="1900" dirty="0"/>
                        <a:t>утят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/>
                        <a:t>ец- ет</a:t>
                      </a: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/>
                        <a:t>молодец-винегрет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1" name="Picture 3" descr="C:\Users\Slawa\Desktop\слайд 3\7 утят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2304256" cy="15171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32" y="3645025"/>
          <a:ext cx="3672408" cy="14725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68152"/>
                <a:gridCol w="2304256"/>
              </a:tblGrid>
              <a:tr h="490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ац-ать</a:t>
                      </a:r>
                      <a:endParaRPr kumimoji="0" lang="ru-RU" sz="1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заяц-пять</a:t>
                      </a:r>
                    </a:p>
                  </a:txBody>
                  <a:tcPr marL="68580" marR="68580" marT="0" marB="0"/>
                </a:tc>
              </a:tr>
              <a:tr h="490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уц-уть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колодец-качнуть</a:t>
                      </a:r>
                    </a:p>
                  </a:txBody>
                  <a:tcPr marL="68580" marR="68580" marT="0" marB="0"/>
                </a:tc>
              </a:tr>
              <a:tr h="490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иц-ить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лисиц-чинить</a:t>
                      </a:r>
                      <a:endParaRPr kumimoji="0" lang="ru-RU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2" name="Picture 4" descr="C:\Users\Slawa\Desktop\слайд 3\5 лисиц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645024"/>
            <a:ext cx="2304256" cy="151216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75856" y="5589240"/>
          <a:ext cx="3096344" cy="670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634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небе показался месяц.</a:t>
                      </a:r>
                    </a:p>
                    <a:p>
                      <a:r>
                        <a:rPr kumimoji="0" lang="ru-RU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Дважды пять - десять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80728"/>
            <a:ext cx="8146104" cy="43204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Тема занятия</a:t>
            </a:r>
          </a:p>
          <a:p>
            <a:pPr algn="ctr"/>
            <a:r>
              <a:rPr lang="ru-RU" sz="4800" dirty="0" smtClean="0"/>
              <a:t> «Все профессии важны»</a:t>
            </a:r>
            <a:endParaRPr lang="ru-RU" sz="4800" dirty="0"/>
          </a:p>
        </p:txBody>
      </p:sp>
      <p:pic>
        <p:nvPicPr>
          <p:cNvPr id="4" name="Picture 3" descr="C:\Users\Slawa\Desktop\JPpQo7Rnp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3384376" cy="31841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8074096" cy="5544616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Игра «Определи по действию»</a:t>
            </a:r>
          </a:p>
          <a:p>
            <a:pPr algn="ctr"/>
            <a:endParaRPr lang="ru-RU" sz="3200" dirty="0"/>
          </a:p>
        </p:txBody>
      </p:sp>
      <p:pic>
        <p:nvPicPr>
          <p:cNvPr id="3074" name="Picture 2" descr="C:\Users\Slawa\Desktop\слайд 5\пожарный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016224" cy="15121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75" name="Picture 3" descr="C:\Users\Slawa\Desktop\слайд 5\художник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501008"/>
            <a:ext cx="1295400" cy="16192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Users\Slawa\Desktop\слайд 5\продавец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157192"/>
            <a:ext cx="2016224" cy="15559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77" name="Picture 5" descr="C:\Users\Slawa\Desktop\слайд 5\почтальон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157192"/>
            <a:ext cx="1260648" cy="15121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78" name="Picture 6" descr="C:\Users\Slawa\Desktop\слайд 5\сапожникb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157192"/>
            <a:ext cx="2016223" cy="15121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79" name="Picture 7" descr="C:\Users\Slawa\Desktop\слайд 5\строитель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916832"/>
            <a:ext cx="2016224" cy="15121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80" name="Picture 8" descr="C:\Users\Slawa\Desktop\слайд 5\учительница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573016"/>
            <a:ext cx="2016224" cy="146176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81" name="Picture 9" descr="C:\Users\Slawa\Desktop\слайд 5\пова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3573016"/>
            <a:ext cx="2160240" cy="14401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82" name="Picture 10" descr="C:\Users\Slawa\Desktop\слайд 5\врач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3573016"/>
            <a:ext cx="2020071" cy="14401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83" name="Picture 11" descr="C:\Users\Slawa\Desktop\слайд 5\воспитатель_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1916832"/>
            <a:ext cx="2187671" cy="15121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86" name="Picture 14" descr="C:\Users\Slawa\Desktop\слайд 5\дворик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5157192"/>
            <a:ext cx="2160240" cy="15121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87" name="Picture 15" descr="C:\Users\Slawa\Desktop\слайд 5\парикмахер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1916832"/>
            <a:ext cx="1210895" cy="14401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8074096" cy="5400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Игра «Строитель»</a:t>
            </a:r>
            <a:endParaRPr lang="ru-RU" sz="3200" dirty="0"/>
          </a:p>
        </p:txBody>
      </p:sp>
      <p:pic>
        <p:nvPicPr>
          <p:cNvPr id="4098" name="Picture 2" descr="C:\Users\Slawa\Desktop\слайд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487815" cy="41433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8074096" cy="547260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«Мир профессий»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/>
              <a:t>Мы в профессии играли</a:t>
            </a:r>
          </a:p>
          <a:p>
            <a:r>
              <a:rPr lang="ru-RU" sz="3600" dirty="0" smtClean="0"/>
              <a:t>В миг мы поварами стали</a:t>
            </a:r>
          </a:p>
          <a:p>
            <a:r>
              <a:rPr lang="ru-RU" sz="3600" dirty="0" smtClean="0"/>
              <a:t>В повара мы поиграли</a:t>
            </a:r>
          </a:p>
          <a:p>
            <a:r>
              <a:rPr lang="ru-RU" sz="3600" dirty="0" smtClean="0"/>
              <a:t>И шоферами вдруг стали</a:t>
            </a:r>
          </a:p>
          <a:p>
            <a:r>
              <a:rPr lang="ru-RU" sz="3600" dirty="0" smtClean="0"/>
              <a:t>Руль теперь у нас в руках</a:t>
            </a:r>
          </a:p>
          <a:p>
            <a:r>
              <a:rPr lang="ru-RU" sz="3600" dirty="0" smtClean="0"/>
              <a:t>Быстро едем, просто класс!</a:t>
            </a:r>
          </a:p>
          <a:p>
            <a:r>
              <a:rPr lang="ru-RU" sz="3600" dirty="0" smtClean="0"/>
              <a:t>А теперь мы продавцы</a:t>
            </a:r>
          </a:p>
          <a:p>
            <a:r>
              <a:rPr lang="ru-RU" sz="3600" dirty="0" smtClean="0"/>
              <a:t>Продаем мы огурцы</a:t>
            </a:r>
          </a:p>
          <a:p>
            <a:r>
              <a:rPr lang="ru-RU" sz="3600" dirty="0" smtClean="0"/>
              <a:t>Раз огурчик, два и три – </a:t>
            </a:r>
          </a:p>
          <a:p>
            <a:r>
              <a:rPr lang="ru-RU" sz="3600" dirty="0" smtClean="0"/>
              <a:t>Мы такие молодцы!</a:t>
            </a:r>
          </a:p>
          <a:p>
            <a:r>
              <a:rPr lang="ru-RU" sz="3600" dirty="0" smtClean="0"/>
              <a:t>Вот закончилась игра </a:t>
            </a:r>
          </a:p>
          <a:p>
            <a:r>
              <a:rPr lang="ru-RU" sz="3600" dirty="0" smtClean="0"/>
              <a:t>Вновь на стулья нам пора.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lawa\Desktop\слайд 7.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3816424" cy="31156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8074096" cy="52565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Игра «Угадай, кому нужны эти вещи»</a:t>
            </a:r>
            <a:endParaRPr lang="ru-RU" sz="3200" dirty="0"/>
          </a:p>
        </p:txBody>
      </p:sp>
      <p:pic>
        <p:nvPicPr>
          <p:cNvPr id="9" name="Picture 3" descr="C:\Documents and Settings\Admin\Рабочий стол\к труду\1263478897_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7" y="1714489"/>
            <a:ext cx="19635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Admin\Рабочий стол\к труду\b68ea147fdc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571876"/>
            <a:ext cx="2714644" cy="163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Рабочий стол\к труду\s-26483-31_en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571612"/>
            <a:ext cx="171451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min\Рабочий стол\к труду\Chweja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071810"/>
            <a:ext cx="4286280" cy="3209918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143636" y="5429264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Швея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090421_267eadr27a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071810"/>
            <a:ext cx="164306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608901_photoshopia_ru_313_kaska_pozharnogo_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500042"/>
            <a:ext cx="21796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627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143000"/>
            <a:ext cx="257016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591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928934"/>
            <a:ext cx="2857520" cy="359092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796136" y="56612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Пожарный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302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«Все профессии важны»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 профессии важны»</dc:title>
  <dc:creator>Slawa</dc:creator>
  <cp:lastModifiedBy>Slawa</cp:lastModifiedBy>
  <cp:revision>20</cp:revision>
  <dcterms:created xsi:type="dcterms:W3CDTF">2015-06-26T08:20:37Z</dcterms:created>
  <dcterms:modified xsi:type="dcterms:W3CDTF">2015-07-16T17:15:45Z</dcterms:modified>
</cp:coreProperties>
</file>