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8000"/>
    <a:srgbClr val="6600CC"/>
    <a:srgbClr val="001E0E"/>
    <a:srgbClr val="7C0389"/>
    <a:srgbClr val="960481"/>
    <a:srgbClr val="550B69"/>
    <a:srgbClr val="01333D"/>
    <a:srgbClr val="037E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227C2-CA49-4897-9D70-EFE476CA6C7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2A3E80-FE70-4EAC-ADE6-45886658D18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педагоги ориентируются на сотрудничество и взаимодействие с родителями и социумом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AE8430B6-6B65-455F-9648-2A81142AE947}" type="parTrans" cxnId="{B29F97D3-1447-4E09-B201-4F24066DDC42}">
      <dgm:prSet/>
      <dgm:spPr/>
      <dgm:t>
        <a:bodyPr/>
        <a:lstStyle/>
        <a:p>
          <a:endParaRPr lang="ru-RU"/>
        </a:p>
      </dgm:t>
    </dgm:pt>
    <dgm:pt modelId="{0AB25917-6E3C-40BF-A138-3C6A62923A6A}" type="sibTrans" cxnId="{B29F97D3-1447-4E09-B201-4F24066DDC42}">
      <dgm:prSet/>
      <dgm:spPr/>
      <dgm:t>
        <a:bodyPr/>
        <a:lstStyle/>
        <a:p>
          <a:endParaRPr lang="ru-RU"/>
        </a:p>
      </dgm:t>
    </dgm:pt>
    <dgm:pt modelId="{FE50A0A4-FF69-4A43-869A-15852402EBE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Открытое образовательное пространство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D988476-023B-4208-A420-E0874668858C}" type="sibTrans" cxnId="{5F53203B-62FD-4F79-8ED3-9E1F8A9D5E09}">
      <dgm:prSet/>
      <dgm:spPr/>
      <dgm:t>
        <a:bodyPr/>
        <a:lstStyle/>
        <a:p>
          <a:endParaRPr lang="ru-RU"/>
        </a:p>
      </dgm:t>
    </dgm:pt>
    <dgm:pt modelId="{FCADFF89-4332-4A90-9518-AF4B074A6715}" type="parTrans" cxnId="{5F53203B-62FD-4F79-8ED3-9E1F8A9D5E09}">
      <dgm:prSet/>
      <dgm:spPr/>
      <dgm:t>
        <a:bodyPr/>
        <a:lstStyle/>
        <a:p>
          <a:endParaRPr lang="ru-RU"/>
        </a:p>
      </dgm:t>
    </dgm:pt>
    <dgm:pt modelId="{700993F9-52D4-4EF6-8894-F03628FD174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педагогический процесс более свободный, гибкий, дифференцированный гуманный со стороны педагогического коллектива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77B51410-3796-4D99-8452-BF7AD0B35965}" type="sibTrans" cxnId="{847BA084-8C08-4F6C-8AEF-8816502D3F58}">
      <dgm:prSet/>
      <dgm:spPr/>
      <dgm:t>
        <a:bodyPr/>
        <a:lstStyle/>
        <a:p>
          <a:endParaRPr lang="ru-RU"/>
        </a:p>
      </dgm:t>
    </dgm:pt>
    <dgm:pt modelId="{D059EEE8-A7BF-434E-9010-AB7A2E96D122}" type="parTrans" cxnId="{847BA084-8C08-4F6C-8AEF-8816502D3F58}">
      <dgm:prSet/>
      <dgm:spPr/>
      <dgm:t>
        <a:bodyPr/>
        <a:lstStyle/>
        <a:p>
          <a:endParaRPr lang="ru-RU"/>
        </a:p>
      </dgm:t>
    </dgm:pt>
    <dgm:pt modelId="{81B988D7-CEDE-4412-BA2F-45A1F392128F}" type="pres">
      <dgm:prSet presAssocID="{0B3227C2-CA49-4897-9D70-EFE476CA6C71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A81B7-4138-4506-A3CD-A32B0FE60029}" type="pres">
      <dgm:prSet presAssocID="{3D2A3E80-FE70-4EAC-ADE6-45886658D185}" presName="circle1" presStyleLbl="lnNode1" presStyleIdx="0" presStyleCnt="3"/>
      <dgm:spPr/>
    </dgm:pt>
    <dgm:pt modelId="{B5C3A80A-DC7D-47CE-9DE4-DFC8E12B335E}" type="pres">
      <dgm:prSet presAssocID="{3D2A3E80-FE70-4EAC-ADE6-45886658D185}" presName="text1" presStyleLbl="revTx" presStyleIdx="0" presStyleCnt="3" custScaleX="168963" custLinFactNeighborX="3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401A8-0261-4E24-9BA9-FE4FF4637210}" type="pres">
      <dgm:prSet presAssocID="{3D2A3E80-FE70-4EAC-ADE6-45886658D185}" presName="line1" presStyleLbl="callout" presStyleIdx="0" presStyleCnt="6"/>
      <dgm:spPr/>
    </dgm:pt>
    <dgm:pt modelId="{1B96436C-7C78-4F62-A909-B6FF4BFC9539}" type="pres">
      <dgm:prSet presAssocID="{3D2A3E80-FE70-4EAC-ADE6-45886658D185}" presName="d1" presStyleLbl="callout" presStyleIdx="1" presStyleCnt="6"/>
      <dgm:spPr/>
    </dgm:pt>
    <dgm:pt modelId="{ACAEF2ED-F091-4A1E-AEC5-F5AB99816D91}" type="pres">
      <dgm:prSet presAssocID="{700993F9-52D4-4EF6-8894-F03628FD1746}" presName="circle2" presStyleLbl="lnNode1" presStyleIdx="1" presStyleCnt="3"/>
      <dgm:spPr/>
    </dgm:pt>
    <dgm:pt modelId="{693CEDD6-FB05-493A-9335-40EAD854AAAC}" type="pres">
      <dgm:prSet presAssocID="{700993F9-52D4-4EF6-8894-F03628FD1746}" presName="text2" presStyleLbl="revTx" presStyleIdx="1" presStyleCnt="3" custScaleX="155965" custScaleY="115204" custLinFactNeighborX="28098" custLinFactNeighborY="11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A6E92-C86E-444F-BC10-51F52F5E69B1}" type="pres">
      <dgm:prSet presAssocID="{700993F9-52D4-4EF6-8894-F03628FD1746}" presName="line2" presStyleLbl="callout" presStyleIdx="2" presStyleCnt="6"/>
      <dgm:spPr/>
    </dgm:pt>
    <dgm:pt modelId="{EBE70C04-7E9A-40FF-8413-68728594269A}" type="pres">
      <dgm:prSet presAssocID="{700993F9-52D4-4EF6-8894-F03628FD1746}" presName="d2" presStyleLbl="callout" presStyleIdx="3" presStyleCnt="6"/>
      <dgm:spPr/>
    </dgm:pt>
    <dgm:pt modelId="{82659B04-2BCD-4BE1-A092-21A1EEA664DD}" type="pres">
      <dgm:prSet presAssocID="{FE50A0A4-FF69-4A43-869A-15852402EBED}" presName="circle3" presStyleLbl="lnNode1" presStyleIdx="2" presStyleCnt="3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DA5A271-4FD6-4FC9-8DCA-C12998A465AB}" type="pres">
      <dgm:prSet presAssocID="{FE50A0A4-FF69-4A43-869A-15852402EBED}" presName="text3" presStyleLbl="revTx" presStyleIdx="2" presStyleCnt="3" custLinFactNeighborX="116" custLinFactNeighborY="26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F8C56-D081-4D00-A136-FBC9626BE143}" type="pres">
      <dgm:prSet presAssocID="{FE50A0A4-FF69-4A43-869A-15852402EBED}" presName="line3" presStyleLbl="callout" presStyleIdx="4" presStyleCnt="6"/>
      <dgm:spPr/>
    </dgm:pt>
    <dgm:pt modelId="{08896422-AB1F-4A33-8DEE-FBC8F3EC0A81}" type="pres">
      <dgm:prSet presAssocID="{FE50A0A4-FF69-4A43-869A-15852402EBED}" presName="d3" presStyleLbl="callout" presStyleIdx="5" presStyleCnt="6"/>
      <dgm:spPr/>
    </dgm:pt>
  </dgm:ptLst>
  <dgm:cxnLst>
    <dgm:cxn modelId="{B29F97D3-1447-4E09-B201-4F24066DDC42}" srcId="{0B3227C2-CA49-4897-9D70-EFE476CA6C71}" destId="{3D2A3E80-FE70-4EAC-ADE6-45886658D185}" srcOrd="0" destOrd="0" parTransId="{AE8430B6-6B65-455F-9648-2A81142AE947}" sibTransId="{0AB25917-6E3C-40BF-A138-3C6A62923A6A}"/>
    <dgm:cxn modelId="{E9128F59-371A-4322-AF7C-FE4054A5063B}" type="presOf" srcId="{3D2A3E80-FE70-4EAC-ADE6-45886658D185}" destId="{B5C3A80A-DC7D-47CE-9DE4-DFC8E12B335E}" srcOrd="0" destOrd="0" presId="urn:microsoft.com/office/officeart/2005/8/layout/target1"/>
    <dgm:cxn modelId="{5E2F134E-1FD6-4994-B4B4-C18273EFAE2C}" type="presOf" srcId="{700993F9-52D4-4EF6-8894-F03628FD1746}" destId="{693CEDD6-FB05-493A-9335-40EAD854AAAC}" srcOrd="0" destOrd="0" presId="urn:microsoft.com/office/officeart/2005/8/layout/target1"/>
    <dgm:cxn modelId="{847BA084-8C08-4F6C-8AEF-8816502D3F58}" srcId="{0B3227C2-CA49-4897-9D70-EFE476CA6C71}" destId="{700993F9-52D4-4EF6-8894-F03628FD1746}" srcOrd="1" destOrd="0" parTransId="{D059EEE8-A7BF-434E-9010-AB7A2E96D122}" sibTransId="{77B51410-3796-4D99-8452-BF7AD0B35965}"/>
    <dgm:cxn modelId="{5F53203B-62FD-4F79-8ED3-9E1F8A9D5E09}" srcId="{0B3227C2-CA49-4897-9D70-EFE476CA6C71}" destId="{FE50A0A4-FF69-4A43-869A-15852402EBED}" srcOrd="2" destOrd="0" parTransId="{FCADFF89-4332-4A90-9518-AF4B074A6715}" sibTransId="{FD988476-023B-4208-A420-E0874668858C}"/>
    <dgm:cxn modelId="{933BC0B9-5D85-4B8B-B6A8-E3EABD9F2B3B}" type="presOf" srcId="{FE50A0A4-FF69-4A43-869A-15852402EBED}" destId="{DDA5A271-4FD6-4FC9-8DCA-C12998A465AB}" srcOrd="0" destOrd="0" presId="urn:microsoft.com/office/officeart/2005/8/layout/target1"/>
    <dgm:cxn modelId="{C334D70D-C8FD-4192-975E-9401C292155F}" type="presOf" srcId="{0B3227C2-CA49-4897-9D70-EFE476CA6C71}" destId="{81B988D7-CEDE-4412-BA2F-45A1F392128F}" srcOrd="0" destOrd="0" presId="urn:microsoft.com/office/officeart/2005/8/layout/target1"/>
    <dgm:cxn modelId="{F23A136C-BC82-413B-8D19-1524F08098BD}" type="presParOf" srcId="{81B988D7-CEDE-4412-BA2F-45A1F392128F}" destId="{7D2A81B7-4138-4506-A3CD-A32B0FE60029}" srcOrd="0" destOrd="0" presId="urn:microsoft.com/office/officeart/2005/8/layout/target1"/>
    <dgm:cxn modelId="{740607F4-961F-40FE-B686-987B345B25CD}" type="presParOf" srcId="{81B988D7-CEDE-4412-BA2F-45A1F392128F}" destId="{B5C3A80A-DC7D-47CE-9DE4-DFC8E12B335E}" srcOrd="1" destOrd="0" presId="urn:microsoft.com/office/officeart/2005/8/layout/target1"/>
    <dgm:cxn modelId="{D46E7461-12A5-48D6-8EE6-C3437728EFEB}" type="presParOf" srcId="{81B988D7-CEDE-4412-BA2F-45A1F392128F}" destId="{344401A8-0261-4E24-9BA9-FE4FF4637210}" srcOrd="2" destOrd="0" presId="urn:microsoft.com/office/officeart/2005/8/layout/target1"/>
    <dgm:cxn modelId="{5C85A261-77FC-4639-9E8A-141C1769F78B}" type="presParOf" srcId="{81B988D7-CEDE-4412-BA2F-45A1F392128F}" destId="{1B96436C-7C78-4F62-A909-B6FF4BFC9539}" srcOrd="3" destOrd="0" presId="urn:microsoft.com/office/officeart/2005/8/layout/target1"/>
    <dgm:cxn modelId="{31F8E387-77CD-472B-B182-40F446C901E4}" type="presParOf" srcId="{81B988D7-CEDE-4412-BA2F-45A1F392128F}" destId="{ACAEF2ED-F091-4A1E-AEC5-F5AB99816D91}" srcOrd="4" destOrd="0" presId="urn:microsoft.com/office/officeart/2005/8/layout/target1"/>
    <dgm:cxn modelId="{FD3B3AEA-C13D-4A17-8776-F89B8CE5559B}" type="presParOf" srcId="{81B988D7-CEDE-4412-BA2F-45A1F392128F}" destId="{693CEDD6-FB05-493A-9335-40EAD854AAAC}" srcOrd="5" destOrd="0" presId="urn:microsoft.com/office/officeart/2005/8/layout/target1"/>
    <dgm:cxn modelId="{B936DE45-91F8-41CD-9C66-A4A9D6E8DB67}" type="presParOf" srcId="{81B988D7-CEDE-4412-BA2F-45A1F392128F}" destId="{AAEA6E92-C86E-444F-BC10-51F52F5E69B1}" srcOrd="6" destOrd="0" presId="urn:microsoft.com/office/officeart/2005/8/layout/target1"/>
    <dgm:cxn modelId="{01BD865F-7C9F-4EFA-85C1-0BBEFEBEF82C}" type="presParOf" srcId="{81B988D7-CEDE-4412-BA2F-45A1F392128F}" destId="{EBE70C04-7E9A-40FF-8413-68728594269A}" srcOrd="7" destOrd="0" presId="urn:microsoft.com/office/officeart/2005/8/layout/target1"/>
    <dgm:cxn modelId="{AFABBA1D-65D9-4242-9BF1-A7687720890A}" type="presParOf" srcId="{81B988D7-CEDE-4412-BA2F-45A1F392128F}" destId="{82659B04-2BCD-4BE1-A092-21A1EEA664DD}" srcOrd="8" destOrd="0" presId="urn:microsoft.com/office/officeart/2005/8/layout/target1"/>
    <dgm:cxn modelId="{2C0881A7-49C9-41AB-84F7-875E121458E7}" type="presParOf" srcId="{81B988D7-CEDE-4412-BA2F-45A1F392128F}" destId="{DDA5A271-4FD6-4FC9-8DCA-C12998A465AB}" srcOrd="9" destOrd="0" presId="urn:microsoft.com/office/officeart/2005/8/layout/target1"/>
    <dgm:cxn modelId="{1A06EE02-82B8-4C73-ADFE-F2BC2A425600}" type="presParOf" srcId="{81B988D7-CEDE-4412-BA2F-45A1F392128F}" destId="{E8BF8C56-D081-4D00-A136-FBC9626BE143}" srcOrd="10" destOrd="0" presId="urn:microsoft.com/office/officeart/2005/8/layout/target1"/>
    <dgm:cxn modelId="{F7D199BD-13C3-42BE-8C81-FFB0915513DD}" type="presParOf" srcId="{81B988D7-CEDE-4412-BA2F-45A1F392128F}" destId="{08896422-AB1F-4A33-8DEE-FBC8F3EC0A8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7A7A9-F180-4037-BD26-501ADF636804}" type="doc">
      <dgm:prSet loTypeId="urn:microsoft.com/office/officeart/2005/8/layout/chevron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A18BAB4-B016-4AAE-B704-21303DDE8E3E}">
      <dgm:prSet phldrT="[Текст]" custT="1"/>
      <dgm:spPr/>
      <dgm:t>
        <a:bodyPr/>
        <a:lstStyle/>
        <a:p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Доброжелательный стиль общения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0EF5481-731F-4943-828E-F9BBD3FF814A}" type="parTrans" cxnId="{BB3C6176-78B8-41CB-962C-833EED106723}">
      <dgm:prSet/>
      <dgm:spPr/>
      <dgm:t>
        <a:bodyPr/>
        <a:lstStyle/>
        <a:p>
          <a:endParaRPr lang="ru-RU"/>
        </a:p>
      </dgm:t>
    </dgm:pt>
    <dgm:pt modelId="{C6C5B3D9-C62B-442B-9875-70999151F6A7}" type="sibTrans" cxnId="{BB3C6176-78B8-41CB-962C-833EED106723}">
      <dgm:prSet/>
      <dgm:spPr/>
      <dgm:t>
        <a:bodyPr/>
        <a:lstStyle/>
        <a:p>
          <a:endParaRPr lang="ru-RU"/>
        </a:p>
      </dgm:t>
    </dgm:pt>
    <dgm:pt modelId="{C43CB6CB-DA61-4960-A0DF-3CC175E7EFA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Позитивный настрой на общение является тем самым прочным фундаментом, на котором строится вся работа педагогов группы с родителями. Педагог общается с родителями ежедневно, и именно от него зависит, каким будет отношение семьи к детскому саду в целом.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E689FFA-069E-4FD3-A064-DCC37006F1AA}" type="parTrans" cxnId="{05A1960A-6A2F-4622-A420-44EA4ECE0EE9}">
      <dgm:prSet/>
      <dgm:spPr/>
      <dgm:t>
        <a:bodyPr/>
        <a:lstStyle/>
        <a:p>
          <a:endParaRPr lang="ru-RU"/>
        </a:p>
      </dgm:t>
    </dgm:pt>
    <dgm:pt modelId="{EC3D1A4F-CC3E-4D9B-B8DD-21B4FDF8D04E}" type="sibTrans" cxnId="{05A1960A-6A2F-4622-A420-44EA4ECE0EE9}">
      <dgm:prSet/>
      <dgm:spPr/>
      <dgm:t>
        <a:bodyPr/>
        <a:lstStyle/>
        <a:p>
          <a:endParaRPr lang="ru-RU"/>
        </a:p>
      </dgm:t>
    </dgm:pt>
    <dgm:pt modelId="{140C70E3-296E-4820-9493-2DADA669774C}">
      <dgm:prSet phldrT="[Текст]" custT="1"/>
      <dgm:spPr/>
      <dgm:t>
        <a:bodyPr/>
        <a:lstStyle/>
        <a:p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Индивидуальный подход.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E9C5778-B9F9-44A0-AAC7-67751B3DD192}" type="parTrans" cxnId="{D233A3D4-1B91-4F24-BFF6-C638553B6BB5}">
      <dgm:prSet/>
      <dgm:spPr/>
      <dgm:t>
        <a:bodyPr/>
        <a:lstStyle/>
        <a:p>
          <a:endParaRPr lang="ru-RU"/>
        </a:p>
      </dgm:t>
    </dgm:pt>
    <dgm:pt modelId="{EF6809FE-43C4-4447-B552-18E538D2EBAE}" type="sibTrans" cxnId="{D233A3D4-1B91-4F24-BFF6-C638553B6BB5}">
      <dgm:prSet/>
      <dgm:spPr/>
      <dgm:t>
        <a:bodyPr/>
        <a:lstStyle/>
        <a:p>
          <a:endParaRPr lang="ru-RU"/>
        </a:p>
      </dgm:t>
    </dgm:pt>
    <dgm:pt modelId="{E4E1A10D-EC85-4872-8974-B938B2AA0741}">
      <dgm:prSet phldrT="[Текст]" custT="1"/>
      <dgm:spPr/>
      <dgm:t>
        <a:bodyPr/>
        <a:lstStyle/>
        <a:p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Сотрудничество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4E3B4D1-B615-4D7B-8640-DE7B295E3663}" type="parTrans" cxnId="{A5D860D8-D319-4E8E-B004-9274E143A902}">
      <dgm:prSet/>
      <dgm:spPr/>
      <dgm:t>
        <a:bodyPr/>
        <a:lstStyle/>
        <a:p>
          <a:endParaRPr lang="ru-RU"/>
        </a:p>
      </dgm:t>
    </dgm:pt>
    <dgm:pt modelId="{39D56660-7F57-4B34-9BD0-A59EE025F21B}" type="sibTrans" cxnId="{A5D860D8-D319-4E8E-B004-9274E143A902}">
      <dgm:prSet/>
      <dgm:spPr/>
      <dgm:t>
        <a:bodyPr/>
        <a:lstStyle/>
        <a:p>
          <a:endParaRPr lang="ru-RU"/>
        </a:p>
      </dgm:t>
    </dgm:pt>
    <dgm:pt modelId="{140C4743-7E5E-46E1-8810-6D7BEBB06A0B}">
      <dgm:prSet phldrT="[Текст]" custT="1"/>
      <dgm:spPr/>
      <dgm:t>
        <a:bodyPr/>
        <a:lstStyle/>
        <a:p>
          <a:r>
            <a:rPr lang="ru-RU" sz="900" dirty="0" smtClean="0"/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Эффективное  создание атмосферы взаимопомощи и поддержки семьи в сложных педагогических ситуациях, демонстрация заинтересованности коллектива детского сада разобраться в проблемах семьи и искреннее желание помочь.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262D742-02D5-4349-AEB5-8B168C8B6EA9}" type="parTrans" cxnId="{ED61792F-3C7B-4E96-9731-7388292CA876}">
      <dgm:prSet/>
      <dgm:spPr/>
      <dgm:t>
        <a:bodyPr/>
        <a:lstStyle/>
        <a:p>
          <a:endParaRPr lang="ru-RU"/>
        </a:p>
      </dgm:t>
    </dgm:pt>
    <dgm:pt modelId="{655609BF-FDB7-487A-914B-D2A0E4453821}" type="sibTrans" cxnId="{ED61792F-3C7B-4E96-9731-7388292CA876}">
      <dgm:prSet/>
      <dgm:spPr/>
      <dgm:t>
        <a:bodyPr/>
        <a:lstStyle/>
        <a:p>
          <a:endParaRPr lang="ru-RU"/>
        </a:p>
      </dgm:t>
    </dgm:pt>
    <dgm:pt modelId="{AE5DA23C-88A4-4DB1-8ECB-8F66F8038F7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Подготовленность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14E540E-D9EB-4B01-89DA-D80C872137B5}" type="parTrans" cxnId="{27B84610-7F9A-40CA-BACE-023A16EA7C88}">
      <dgm:prSet/>
      <dgm:spPr/>
      <dgm:t>
        <a:bodyPr/>
        <a:lstStyle/>
        <a:p>
          <a:endParaRPr lang="ru-RU"/>
        </a:p>
      </dgm:t>
    </dgm:pt>
    <dgm:pt modelId="{DF441C28-C28F-45CB-8D70-1818962CA40F}" type="sibTrans" cxnId="{27B84610-7F9A-40CA-BACE-023A16EA7C88}">
      <dgm:prSet/>
      <dgm:spPr/>
      <dgm:t>
        <a:bodyPr/>
        <a:lstStyle/>
        <a:p>
          <a:endParaRPr lang="ru-RU"/>
        </a:p>
      </dgm:t>
    </dgm:pt>
    <dgm:pt modelId="{62E6E466-5A96-4C95-B0E8-05101A29F85C}">
      <dgm:prSet phldrT="[Текст]" custT="1"/>
      <dgm:spPr/>
      <dgm:t>
        <a:bodyPr/>
        <a:lstStyle/>
        <a:p>
          <a:r>
            <a:rPr lang="ru-RU" sz="1400" u="sng" dirty="0" err="1" smtClean="0">
              <a:latin typeface="Times New Roman" pitchFamily="18" charset="0"/>
              <a:cs typeface="Times New Roman" pitchFamily="18" charset="0"/>
            </a:rPr>
            <a:t>Динамич</a:t>
          </a:r>
          <a:endParaRPr lang="ru-RU" sz="1400" u="sng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u="sng" dirty="0" err="1" smtClean="0">
              <a:latin typeface="Times New Roman" pitchFamily="18" charset="0"/>
              <a:cs typeface="Times New Roman" pitchFamily="18" charset="0"/>
            </a:rPr>
            <a:t>ность</a:t>
          </a:r>
          <a:r>
            <a:rPr lang="ru-RU" sz="1400" u="sng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1E8707-5CB9-47BD-992A-8DE3FF1E41EE}" type="parTrans" cxnId="{18472143-CB8D-4B2E-AD9C-738E78C32A9B}">
      <dgm:prSet/>
      <dgm:spPr/>
      <dgm:t>
        <a:bodyPr/>
        <a:lstStyle/>
        <a:p>
          <a:endParaRPr lang="ru-RU"/>
        </a:p>
      </dgm:t>
    </dgm:pt>
    <dgm:pt modelId="{15FCA213-4C88-4686-930B-1C9848AC76CF}" type="sibTrans" cxnId="{18472143-CB8D-4B2E-AD9C-738E78C32A9B}">
      <dgm:prSet/>
      <dgm:spPr/>
      <dgm:t>
        <a:bodyPr/>
        <a:lstStyle/>
        <a:p>
          <a:endParaRPr lang="ru-RU"/>
        </a:p>
      </dgm:t>
    </dgm:pt>
    <dgm:pt modelId="{AFA13288-742C-47FA-84E6-AEA6BB6DFA5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Детский сад сегодня должен находиться в режиме развития, а не функционирования, представлять собой мобильную систему, быстро реагировать на изменения социального состава родителей, их образовательные потребности и воспитательные запросы. В зависимости от этого должны меняться формы и направления работы детского сада с семьей.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98271B-6E73-4A56-A0DA-742DB14450C9}" type="parTrans" cxnId="{C2A4F5AD-E0FF-49B1-BAF2-ECAFEB060532}">
      <dgm:prSet/>
      <dgm:spPr/>
      <dgm:t>
        <a:bodyPr/>
        <a:lstStyle/>
        <a:p>
          <a:endParaRPr lang="ru-RU"/>
        </a:p>
      </dgm:t>
    </dgm:pt>
    <dgm:pt modelId="{C157C820-0A20-4BF1-9E2D-D12C89D33680}" type="sibTrans" cxnId="{C2A4F5AD-E0FF-49B1-BAF2-ECAFEB060532}">
      <dgm:prSet/>
      <dgm:spPr/>
      <dgm:t>
        <a:bodyPr/>
        <a:lstStyle/>
        <a:p>
          <a:endParaRPr lang="ru-RU"/>
        </a:p>
      </dgm:t>
    </dgm:pt>
    <dgm:pt modelId="{B297B3F7-2CC2-4230-AF16-BC7DD7F8DB6C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Необходим не только в работе с детьми, но и в работе с родителями. Воспитатель, общаясь с родителями, должен чувствовать ситуацию, настроение мамы или папы.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C990EAD-CE99-456D-B004-A93E415646BE}" type="parTrans" cxnId="{3567AC3D-031C-46C0-9CF3-9D36E9BAB38E}">
      <dgm:prSet/>
      <dgm:spPr/>
      <dgm:t>
        <a:bodyPr/>
        <a:lstStyle/>
        <a:p>
          <a:endParaRPr lang="ru-RU"/>
        </a:p>
      </dgm:t>
    </dgm:pt>
    <dgm:pt modelId="{6AE7FA3E-F08A-4F92-AF97-EDF8CB5CBA3E}" type="sibTrans" cxnId="{3567AC3D-031C-46C0-9CF3-9D36E9BAB38E}">
      <dgm:prSet/>
      <dgm:spPr/>
      <dgm:t>
        <a:bodyPr/>
        <a:lstStyle/>
        <a:p>
          <a:endParaRPr lang="ru-RU"/>
        </a:p>
      </dgm:t>
    </dgm:pt>
    <dgm:pt modelId="{BA7083CB-78BC-4E88-894A-25E014304EE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Любое, даже самое небольшое мероприятие по работе с родителями необходимо тщательно и серьезно готовить. Главное в этой работе - качество, а не количество отдельно взятых, не связанных между собой мероприятий.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0239A30-E42C-4B02-9D0C-6B2291486898}" type="parTrans" cxnId="{AFEF0F6C-2818-4424-95D1-7669EDC272A7}">
      <dgm:prSet/>
      <dgm:spPr/>
      <dgm:t>
        <a:bodyPr/>
        <a:lstStyle/>
        <a:p>
          <a:endParaRPr lang="ru-RU"/>
        </a:p>
      </dgm:t>
    </dgm:pt>
    <dgm:pt modelId="{DA7AC5DD-6F6D-49DC-9266-5B8BD8203599}" type="sibTrans" cxnId="{AFEF0F6C-2818-4424-95D1-7669EDC272A7}">
      <dgm:prSet/>
      <dgm:spPr/>
      <dgm:t>
        <a:bodyPr/>
        <a:lstStyle/>
        <a:p>
          <a:endParaRPr lang="ru-RU"/>
        </a:p>
      </dgm:t>
    </dgm:pt>
    <dgm:pt modelId="{1CB3B9DE-56AA-4F3C-9453-65F78682BC4A}" type="pres">
      <dgm:prSet presAssocID="{F2C7A7A9-F180-4037-BD26-501ADF6368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D3F98-2AD5-4B0E-B130-AD74EEBAFBE2}" type="pres">
      <dgm:prSet presAssocID="{6A18BAB4-B016-4AAE-B704-21303DDE8E3E}" presName="composite" presStyleCnt="0"/>
      <dgm:spPr/>
    </dgm:pt>
    <dgm:pt modelId="{A9674A37-1BD4-418D-B9F1-E2BA34CFF5B5}" type="pres">
      <dgm:prSet presAssocID="{6A18BAB4-B016-4AAE-B704-21303DDE8E3E}" presName="parentText" presStyleLbl="alignNode1" presStyleIdx="0" presStyleCnt="5" custScaleX="1018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A2470-9BA6-41D3-AA19-6460C2C4C720}" type="pres">
      <dgm:prSet presAssocID="{6A18BAB4-B016-4AAE-B704-21303DDE8E3E}" presName="descendantText" presStyleLbl="alignAcc1" presStyleIdx="0" presStyleCnt="5" custScaleX="94270" custScaleY="130934" custLinFactNeighborX="-1083" custLinFactNeighborY="7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18744-B451-43C8-BC66-31D6BD4125B4}" type="pres">
      <dgm:prSet presAssocID="{C6C5B3D9-C62B-442B-9875-70999151F6A7}" presName="sp" presStyleCnt="0"/>
      <dgm:spPr/>
    </dgm:pt>
    <dgm:pt modelId="{81FEE4D6-C5B5-427A-BAD7-051E02AA8BF8}" type="pres">
      <dgm:prSet presAssocID="{140C70E3-296E-4820-9493-2DADA669774C}" presName="composite" presStyleCnt="0"/>
      <dgm:spPr/>
    </dgm:pt>
    <dgm:pt modelId="{00B861C8-155C-439D-8D6B-1BCAA8F104E2}" type="pres">
      <dgm:prSet presAssocID="{140C70E3-296E-4820-9493-2DADA669774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9DBF2-92F0-4AC3-B1DA-0D17D38CAB37}" type="pres">
      <dgm:prSet presAssocID="{140C70E3-296E-4820-9493-2DADA669774C}" presName="descendantText" presStyleLbl="alignAcc1" presStyleIdx="1" presStyleCnt="5" custScaleX="96323" custScaleY="98505" custLinFactNeighborX="-592" custLinFactNeighborY="-2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5827B-A786-4594-8E6B-CE66309231BF}" type="pres">
      <dgm:prSet presAssocID="{EF6809FE-43C4-4447-B552-18E538D2EBAE}" presName="sp" presStyleCnt="0"/>
      <dgm:spPr/>
    </dgm:pt>
    <dgm:pt modelId="{06AD1397-E1BF-4E1C-B018-14774C6FCF86}" type="pres">
      <dgm:prSet presAssocID="{E4E1A10D-EC85-4872-8974-B938B2AA0741}" presName="composite" presStyleCnt="0"/>
      <dgm:spPr/>
    </dgm:pt>
    <dgm:pt modelId="{A8C160E7-36CD-435B-B4A6-60260C2D6CCE}" type="pres">
      <dgm:prSet presAssocID="{E4E1A10D-EC85-4872-8974-B938B2AA074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A4B0E-EE36-4711-BAA5-C95B2095742B}" type="pres">
      <dgm:prSet presAssocID="{E4E1A10D-EC85-4872-8974-B938B2AA0741}" presName="descendantText" presStyleLbl="alignAcc1" presStyleIdx="2" presStyleCnt="5" custScaleX="97506" custScaleY="83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CC973-F597-4999-AA27-A1A6FA1692D9}" type="pres">
      <dgm:prSet presAssocID="{39D56660-7F57-4B34-9BD0-A59EE025F21B}" presName="sp" presStyleCnt="0"/>
      <dgm:spPr/>
    </dgm:pt>
    <dgm:pt modelId="{A8D8659A-B3A8-4C38-A3F5-8A8C1AC03241}" type="pres">
      <dgm:prSet presAssocID="{AE5DA23C-88A4-4DB1-8ECB-8F66F8038F7D}" presName="composite" presStyleCnt="0"/>
      <dgm:spPr/>
    </dgm:pt>
    <dgm:pt modelId="{E818D82A-2020-41B8-85AF-1EBE7B913A0D}" type="pres">
      <dgm:prSet presAssocID="{AE5DA23C-88A4-4DB1-8ECB-8F66F8038F7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FDD38-3C64-4EE1-B20C-68B037280AE0}" type="pres">
      <dgm:prSet presAssocID="{AE5DA23C-88A4-4DB1-8ECB-8F66F8038F7D}" presName="descendantText" presStyleLbl="alignAcc1" presStyleIdx="3" presStyleCnt="5" custScaleX="97567" custScaleY="104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3CF5D-A160-452B-95A1-464B2BEA7F28}" type="pres">
      <dgm:prSet presAssocID="{DF441C28-C28F-45CB-8D70-1818962CA40F}" presName="sp" presStyleCnt="0"/>
      <dgm:spPr/>
    </dgm:pt>
    <dgm:pt modelId="{4D9E9AD2-0674-4BBE-B037-A352C98ED8DF}" type="pres">
      <dgm:prSet presAssocID="{62E6E466-5A96-4C95-B0E8-05101A29F85C}" presName="composite" presStyleCnt="0"/>
      <dgm:spPr/>
    </dgm:pt>
    <dgm:pt modelId="{B3057507-5260-4226-AD47-889054C0C9AA}" type="pres">
      <dgm:prSet presAssocID="{62E6E466-5A96-4C95-B0E8-05101A29F85C}" presName="parentText" presStyleLbl="alignNode1" presStyleIdx="4" presStyleCnt="5" custScaleX="100107" custLinFactNeighborX="2772" custLinFactNeighborY="12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6BDF4-5F98-477F-86FA-51E37ACB243C}" type="pres">
      <dgm:prSet presAssocID="{62E6E466-5A96-4C95-B0E8-05101A29F85C}" presName="descendantText" presStyleLbl="alignAcc1" presStyleIdx="4" presStyleCnt="5" custScaleX="97577" custScaleY="137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BBAA73-FE91-4571-91EA-A479EBA1FD76}" type="presOf" srcId="{140C70E3-296E-4820-9493-2DADA669774C}" destId="{00B861C8-155C-439D-8D6B-1BCAA8F104E2}" srcOrd="0" destOrd="0" presId="urn:microsoft.com/office/officeart/2005/8/layout/chevron2"/>
    <dgm:cxn modelId="{5DA7420D-D129-4FA6-8D1C-6C6E9C333DD0}" type="presOf" srcId="{F2C7A7A9-F180-4037-BD26-501ADF636804}" destId="{1CB3B9DE-56AA-4F3C-9453-65F78682BC4A}" srcOrd="0" destOrd="0" presId="urn:microsoft.com/office/officeart/2005/8/layout/chevron2"/>
    <dgm:cxn modelId="{919FE291-A15F-4C43-B212-D760AFBAC822}" type="presOf" srcId="{AFA13288-742C-47FA-84E6-AEA6BB6DFA52}" destId="{E166BDF4-5F98-477F-86FA-51E37ACB243C}" srcOrd="0" destOrd="0" presId="urn:microsoft.com/office/officeart/2005/8/layout/chevron2"/>
    <dgm:cxn modelId="{4FCCC330-A40E-4CA9-8F8C-600E82056717}" type="presOf" srcId="{C43CB6CB-DA61-4960-A0DF-3CC175E7EFA7}" destId="{D11A2470-9BA6-41D3-AA19-6460C2C4C720}" srcOrd="0" destOrd="0" presId="urn:microsoft.com/office/officeart/2005/8/layout/chevron2"/>
    <dgm:cxn modelId="{18472143-CB8D-4B2E-AD9C-738E78C32A9B}" srcId="{F2C7A7A9-F180-4037-BD26-501ADF636804}" destId="{62E6E466-5A96-4C95-B0E8-05101A29F85C}" srcOrd="4" destOrd="0" parTransId="{C11E8707-5CB9-47BD-992A-8DE3FF1E41EE}" sibTransId="{15FCA213-4C88-4686-930B-1C9848AC76CF}"/>
    <dgm:cxn modelId="{D233A3D4-1B91-4F24-BFF6-C638553B6BB5}" srcId="{F2C7A7A9-F180-4037-BD26-501ADF636804}" destId="{140C70E3-296E-4820-9493-2DADA669774C}" srcOrd="1" destOrd="0" parTransId="{6E9C5778-B9F9-44A0-AAC7-67751B3DD192}" sibTransId="{EF6809FE-43C4-4447-B552-18E538D2EBAE}"/>
    <dgm:cxn modelId="{66167F9F-B858-4B59-8291-BC1500EAD57B}" type="presOf" srcId="{E4E1A10D-EC85-4872-8974-B938B2AA0741}" destId="{A8C160E7-36CD-435B-B4A6-60260C2D6CCE}" srcOrd="0" destOrd="0" presId="urn:microsoft.com/office/officeart/2005/8/layout/chevron2"/>
    <dgm:cxn modelId="{3567AC3D-031C-46C0-9CF3-9D36E9BAB38E}" srcId="{140C70E3-296E-4820-9493-2DADA669774C}" destId="{B297B3F7-2CC2-4230-AF16-BC7DD7F8DB6C}" srcOrd="0" destOrd="0" parTransId="{8C990EAD-CE99-456D-B004-A93E415646BE}" sibTransId="{6AE7FA3E-F08A-4F92-AF97-EDF8CB5CBA3E}"/>
    <dgm:cxn modelId="{ED879F75-FAFD-44E2-90A1-CFB6BC4E5002}" type="presOf" srcId="{140C4743-7E5E-46E1-8810-6D7BEBB06A0B}" destId="{3F1A4B0E-EE36-4711-BAA5-C95B2095742B}" srcOrd="0" destOrd="0" presId="urn:microsoft.com/office/officeart/2005/8/layout/chevron2"/>
    <dgm:cxn modelId="{C0648AF4-EEF5-42DC-A868-DC12E0865132}" type="presOf" srcId="{AE5DA23C-88A4-4DB1-8ECB-8F66F8038F7D}" destId="{E818D82A-2020-41B8-85AF-1EBE7B913A0D}" srcOrd="0" destOrd="0" presId="urn:microsoft.com/office/officeart/2005/8/layout/chevron2"/>
    <dgm:cxn modelId="{05A1960A-6A2F-4622-A420-44EA4ECE0EE9}" srcId="{6A18BAB4-B016-4AAE-B704-21303DDE8E3E}" destId="{C43CB6CB-DA61-4960-A0DF-3CC175E7EFA7}" srcOrd="0" destOrd="0" parTransId="{FE689FFA-069E-4FD3-A064-DCC37006F1AA}" sibTransId="{EC3D1A4F-CC3E-4D9B-B8DD-21B4FDF8D04E}"/>
    <dgm:cxn modelId="{27B84610-7F9A-40CA-BACE-023A16EA7C88}" srcId="{F2C7A7A9-F180-4037-BD26-501ADF636804}" destId="{AE5DA23C-88A4-4DB1-8ECB-8F66F8038F7D}" srcOrd="3" destOrd="0" parTransId="{314E540E-D9EB-4B01-89DA-D80C872137B5}" sibTransId="{DF441C28-C28F-45CB-8D70-1818962CA40F}"/>
    <dgm:cxn modelId="{AFEF0F6C-2818-4424-95D1-7669EDC272A7}" srcId="{AE5DA23C-88A4-4DB1-8ECB-8F66F8038F7D}" destId="{BA7083CB-78BC-4E88-894A-25E014304EE1}" srcOrd="0" destOrd="0" parTransId="{30239A30-E42C-4B02-9D0C-6B2291486898}" sibTransId="{DA7AC5DD-6F6D-49DC-9266-5B8BD8203599}"/>
    <dgm:cxn modelId="{32F83DB1-B4A3-420D-B497-C528E48E2137}" type="presOf" srcId="{6A18BAB4-B016-4AAE-B704-21303DDE8E3E}" destId="{A9674A37-1BD4-418D-B9F1-E2BA34CFF5B5}" srcOrd="0" destOrd="0" presId="urn:microsoft.com/office/officeart/2005/8/layout/chevron2"/>
    <dgm:cxn modelId="{195BBB34-7116-48EF-9088-50168EEB39FB}" type="presOf" srcId="{BA7083CB-78BC-4E88-894A-25E014304EE1}" destId="{431FDD38-3C64-4EE1-B20C-68B037280AE0}" srcOrd="0" destOrd="0" presId="urn:microsoft.com/office/officeart/2005/8/layout/chevron2"/>
    <dgm:cxn modelId="{C2A4F5AD-E0FF-49B1-BAF2-ECAFEB060532}" srcId="{62E6E466-5A96-4C95-B0E8-05101A29F85C}" destId="{AFA13288-742C-47FA-84E6-AEA6BB6DFA52}" srcOrd="0" destOrd="0" parTransId="{8898271B-6E73-4A56-A0DA-742DB14450C9}" sibTransId="{C157C820-0A20-4BF1-9E2D-D12C89D33680}"/>
    <dgm:cxn modelId="{ED61792F-3C7B-4E96-9731-7388292CA876}" srcId="{E4E1A10D-EC85-4872-8974-B938B2AA0741}" destId="{140C4743-7E5E-46E1-8810-6D7BEBB06A0B}" srcOrd="0" destOrd="0" parTransId="{2262D742-02D5-4349-AEB5-8B168C8B6EA9}" sibTransId="{655609BF-FDB7-487A-914B-D2A0E4453821}"/>
    <dgm:cxn modelId="{F6468119-2829-4592-ABF8-C9578CDF03A6}" type="presOf" srcId="{B297B3F7-2CC2-4230-AF16-BC7DD7F8DB6C}" destId="{0429DBF2-92F0-4AC3-B1DA-0D17D38CAB37}" srcOrd="0" destOrd="0" presId="urn:microsoft.com/office/officeart/2005/8/layout/chevron2"/>
    <dgm:cxn modelId="{134EC64E-AC92-4E09-8F66-BB2E1EDF687F}" type="presOf" srcId="{62E6E466-5A96-4C95-B0E8-05101A29F85C}" destId="{B3057507-5260-4226-AD47-889054C0C9AA}" srcOrd="0" destOrd="0" presId="urn:microsoft.com/office/officeart/2005/8/layout/chevron2"/>
    <dgm:cxn modelId="{BB3C6176-78B8-41CB-962C-833EED106723}" srcId="{F2C7A7A9-F180-4037-BD26-501ADF636804}" destId="{6A18BAB4-B016-4AAE-B704-21303DDE8E3E}" srcOrd="0" destOrd="0" parTransId="{E0EF5481-731F-4943-828E-F9BBD3FF814A}" sibTransId="{C6C5B3D9-C62B-442B-9875-70999151F6A7}"/>
    <dgm:cxn modelId="{A5D860D8-D319-4E8E-B004-9274E143A902}" srcId="{F2C7A7A9-F180-4037-BD26-501ADF636804}" destId="{E4E1A10D-EC85-4872-8974-B938B2AA0741}" srcOrd="2" destOrd="0" parTransId="{24E3B4D1-B615-4D7B-8640-DE7B295E3663}" sibTransId="{39D56660-7F57-4B34-9BD0-A59EE025F21B}"/>
    <dgm:cxn modelId="{555C457E-E2B9-41D0-87D6-70EF7CE2E420}" type="presParOf" srcId="{1CB3B9DE-56AA-4F3C-9453-65F78682BC4A}" destId="{761D3F98-2AD5-4B0E-B130-AD74EEBAFBE2}" srcOrd="0" destOrd="0" presId="urn:microsoft.com/office/officeart/2005/8/layout/chevron2"/>
    <dgm:cxn modelId="{7600B7DF-6A6F-4310-B237-B6D027ED03EC}" type="presParOf" srcId="{761D3F98-2AD5-4B0E-B130-AD74EEBAFBE2}" destId="{A9674A37-1BD4-418D-B9F1-E2BA34CFF5B5}" srcOrd="0" destOrd="0" presId="urn:microsoft.com/office/officeart/2005/8/layout/chevron2"/>
    <dgm:cxn modelId="{BB51E2E3-1599-4737-A475-2F013A9CD510}" type="presParOf" srcId="{761D3F98-2AD5-4B0E-B130-AD74EEBAFBE2}" destId="{D11A2470-9BA6-41D3-AA19-6460C2C4C720}" srcOrd="1" destOrd="0" presId="urn:microsoft.com/office/officeart/2005/8/layout/chevron2"/>
    <dgm:cxn modelId="{217D6741-3DE6-4103-A749-1B406E6FE0FC}" type="presParOf" srcId="{1CB3B9DE-56AA-4F3C-9453-65F78682BC4A}" destId="{D5518744-B451-43C8-BC66-31D6BD4125B4}" srcOrd="1" destOrd="0" presId="urn:microsoft.com/office/officeart/2005/8/layout/chevron2"/>
    <dgm:cxn modelId="{4B36C66B-9E2B-484B-8251-B5A4E5295A83}" type="presParOf" srcId="{1CB3B9DE-56AA-4F3C-9453-65F78682BC4A}" destId="{81FEE4D6-C5B5-427A-BAD7-051E02AA8BF8}" srcOrd="2" destOrd="0" presId="urn:microsoft.com/office/officeart/2005/8/layout/chevron2"/>
    <dgm:cxn modelId="{8A048EF3-C5A6-4764-BC51-3BF5C61C7B85}" type="presParOf" srcId="{81FEE4D6-C5B5-427A-BAD7-051E02AA8BF8}" destId="{00B861C8-155C-439D-8D6B-1BCAA8F104E2}" srcOrd="0" destOrd="0" presId="urn:microsoft.com/office/officeart/2005/8/layout/chevron2"/>
    <dgm:cxn modelId="{0FCECF71-7761-4871-ABD4-FAECD395E79C}" type="presParOf" srcId="{81FEE4D6-C5B5-427A-BAD7-051E02AA8BF8}" destId="{0429DBF2-92F0-4AC3-B1DA-0D17D38CAB37}" srcOrd="1" destOrd="0" presId="urn:microsoft.com/office/officeart/2005/8/layout/chevron2"/>
    <dgm:cxn modelId="{22270F3C-A067-4D68-8245-D4E2F27BD65B}" type="presParOf" srcId="{1CB3B9DE-56AA-4F3C-9453-65F78682BC4A}" destId="{5D05827B-A786-4594-8E6B-CE66309231BF}" srcOrd="3" destOrd="0" presId="urn:microsoft.com/office/officeart/2005/8/layout/chevron2"/>
    <dgm:cxn modelId="{07177EEE-9E53-430B-856E-8061C45A8423}" type="presParOf" srcId="{1CB3B9DE-56AA-4F3C-9453-65F78682BC4A}" destId="{06AD1397-E1BF-4E1C-B018-14774C6FCF86}" srcOrd="4" destOrd="0" presId="urn:microsoft.com/office/officeart/2005/8/layout/chevron2"/>
    <dgm:cxn modelId="{AFDC4B6E-62BC-4188-8693-6E0F5E57E1D7}" type="presParOf" srcId="{06AD1397-E1BF-4E1C-B018-14774C6FCF86}" destId="{A8C160E7-36CD-435B-B4A6-60260C2D6CCE}" srcOrd="0" destOrd="0" presId="urn:microsoft.com/office/officeart/2005/8/layout/chevron2"/>
    <dgm:cxn modelId="{1D7C1676-F27C-406F-9424-68C9D91F4078}" type="presParOf" srcId="{06AD1397-E1BF-4E1C-B018-14774C6FCF86}" destId="{3F1A4B0E-EE36-4711-BAA5-C95B2095742B}" srcOrd="1" destOrd="0" presId="urn:microsoft.com/office/officeart/2005/8/layout/chevron2"/>
    <dgm:cxn modelId="{0F08B589-CBE7-4D11-BD3D-FB704CD8A7B0}" type="presParOf" srcId="{1CB3B9DE-56AA-4F3C-9453-65F78682BC4A}" destId="{DE6CC973-F597-4999-AA27-A1A6FA1692D9}" srcOrd="5" destOrd="0" presId="urn:microsoft.com/office/officeart/2005/8/layout/chevron2"/>
    <dgm:cxn modelId="{FE0DA21F-BF1D-45E8-8FAB-FF74C97F99E6}" type="presParOf" srcId="{1CB3B9DE-56AA-4F3C-9453-65F78682BC4A}" destId="{A8D8659A-B3A8-4C38-A3F5-8A8C1AC03241}" srcOrd="6" destOrd="0" presId="urn:microsoft.com/office/officeart/2005/8/layout/chevron2"/>
    <dgm:cxn modelId="{6BFB603B-9E00-42BE-B428-1E6DA6435905}" type="presParOf" srcId="{A8D8659A-B3A8-4C38-A3F5-8A8C1AC03241}" destId="{E818D82A-2020-41B8-85AF-1EBE7B913A0D}" srcOrd="0" destOrd="0" presId="urn:microsoft.com/office/officeart/2005/8/layout/chevron2"/>
    <dgm:cxn modelId="{D89364B6-2696-40D0-BB33-B4703D645DAA}" type="presParOf" srcId="{A8D8659A-B3A8-4C38-A3F5-8A8C1AC03241}" destId="{431FDD38-3C64-4EE1-B20C-68B037280AE0}" srcOrd="1" destOrd="0" presId="urn:microsoft.com/office/officeart/2005/8/layout/chevron2"/>
    <dgm:cxn modelId="{E10916BF-0AA8-4761-ABB6-1699999098D0}" type="presParOf" srcId="{1CB3B9DE-56AA-4F3C-9453-65F78682BC4A}" destId="{9403CF5D-A160-452B-95A1-464B2BEA7F28}" srcOrd="7" destOrd="0" presId="urn:microsoft.com/office/officeart/2005/8/layout/chevron2"/>
    <dgm:cxn modelId="{D4D3CA71-24F7-458C-A1EF-31248C362853}" type="presParOf" srcId="{1CB3B9DE-56AA-4F3C-9453-65F78682BC4A}" destId="{4D9E9AD2-0674-4BBE-B037-A352C98ED8DF}" srcOrd="8" destOrd="0" presId="urn:microsoft.com/office/officeart/2005/8/layout/chevron2"/>
    <dgm:cxn modelId="{0EB232B5-E558-492E-86D9-037EF34B349C}" type="presParOf" srcId="{4D9E9AD2-0674-4BBE-B037-A352C98ED8DF}" destId="{B3057507-5260-4226-AD47-889054C0C9AA}" srcOrd="0" destOrd="0" presId="urn:microsoft.com/office/officeart/2005/8/layout/chevron2"/>
    <dgm:cxn modelId="{28E4ECD0-7E91-419D-A274-26F5C268A983}" type="presParOf" srcId="{4D9E9AD2-0674-4BBE-B037-A352C98ED8DF}" destId="{E166BDF4-5F98-477F-86FA-51E37ACB24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D742F-FE85-4140-B48B-E3946075BB94}" type="doc">
      <dgm:prSet loTypeId="urn:microsoft.com/office/officeart/2005/8/layout/vList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473140B-85CB-4D84-85AB-B053B4175A74}">
      <dgm:prSet phldrT="[Текст]" custT="1"/>
      <dgm:spPr/>
      <dgm:t>
        <a:bodyPr/>
        <a:lstStyle/>
        <a:p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открытость детского сада для семьи ( каждому родителю обеспечивается возможность знать и видеть, как живет и развивается его ребенок)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EEF64852-5579-40E5-8AC1-F29C8D970581}" type="parTrans" cxnId="{8858842D-1EC8-4FC7-9060-5A997596F042}">
      <dgm:prSet/>
      <dgm:spPr/>
      <dgm:t>
        <a:bodyPr/>
        <a:lstStyle/>
        <a:p>
          <a:endParaRPr lang="ru-RU" sz="1600"/>
        </a:p>
      </dgm:t>
    </dgm:pt>
    <dgm:pt modelId="{3FC99B53-33E9-47D9-9052-C87BCCFADFD0}" type="sibTrans" cxnId="{8858842D-1EC8-4FC7-9060-5A997596F042}">
      <dgm:prSet/>
      <dgm:spPr/>
      <dgm:t>
        <a:bodyPr/>
        <a:lstStyle/>
        <a:p>
          <a:endParaRPr lang="ru-RU" sz="1600"/>
        </a:p>
      </dgm:t>
    </dgm:pt>
    <dgm:pt modelId="{1811A7F9-D368-42E8-8CAE-4ADBCA87AEF8}">
      <dgm:prSet phldrT="[Текст]" custT="1"/>
      <dgm:spPr/>
      <dgm:t>
        <a:bodyPr/>
        <a:lstStyle/>
        <a:p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сотрудничество педагогов и родителей в воспитании детей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2DA4E46F-0961-4BDF-BE42-0FBCA6D713A6}" type="parTrans" cxnId="{FA4342C7-4D98-4282-BD13-016393B21A6E}">
      <dgm:prSet/>
      <dgm:spPr/>
      <dgm:t>
        <a:bodyPr/>
        <a:lstStyle/>
        <a:p>
          <a:endParaRPr lang="ru-RU" sz="1600"/>
        </a:p>
      </dgm:t>
    </dgm:pt>
    <dgm:pt modelId="{8587D4F5-D33E-4755-A6F8-B247270F339F}" type="sibTrans" cxnId="{FA4342C7-4D98-4282-BD13-016393B21A6E}">
      <dgm:prSet/>
      <dgm:spPr/>
      <dgm:t>
        <a:bodyPr/>
        <a:lstStyle/>
        <a:p>
          <a:endParaRPr lang="ru-RU" sz="1600"/>
        </a:p>
      </dgm:t>
    </dgm:pt>
    <dgm:pt modelId="{91F7A011-8B4E-43BD-B7F3-CA728C2D77E6}">
      <dgm:prSet phldrT="[Текст]" custT="1"/>
      <dgm:spPr/>
      <dgm:t>
        <a:bodyPr/>
        <a:lstStyle/>
        <a:p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создание активной развивающей среды, активных форм общения детей и взрослых, обеспечивающих единые подходы к развитию ребенка в семье и в ДОУ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5EDDE771-EB25-4F1F-BA77-42C0A2F2DE9A}" type="parTrans" cxnId="{9883D241-F28F-43B7-9993-2E98BA6B97D7}">
      <dgm:prSet/>
      <dgm:spPr/>
      <dgm:t>
        <a:bodyPr/>
        <a:lstStyle/>
        <a:p>
          <a:endParaRPr lang="ru-RU" sz="1600"/>
        </a:p>
      </dgm:t>
    </dgm:pt>
    <dgm:pt modelId="{22F7DE53-3475-4349-B78D-88B2E3B6B81A}" type="sibTrans" cxnId="{9883D241-F28F-43B7-9993-2E98BA6B97D7}">
      <dgm:prSet/>
      <dgm:spPr/>
      <dgm:t>
        <a:bodyPr/>
        <a:lstStyle/>
        <a:p>
          <a:endParaRPr lang="ru-RU" sz="1600"/>
        </a:p>
      </dgm:t>
    </dgm:pt>
    <dgm:pt modelId="{3BB76B1A-21BE-43AB-92FF-01D3A45C8207}">
      <dgm:prSet phldrT="[Текст]" custT="1"/>
      <dgm:spPr/>
      <dgm:t>
        <a:bodyPr/>
        <a:lstStyle/>
        <a:p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диагностика общих и частных проблем в воспитании и развитии ребенка</a:t>
          </a:r>
          <a:endParaRPr lang="ru-RU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0800090B-7279-4934-9366-E185670A0635}" type="sibTrans" cxnId="{E7C41D89-88F5-4829-A219-AAA16A072525}">
      <dgm:prSet/>
      <dgm:spPr/>
      <dgm:t>
        <a:bodyPr/>
        <a:lstStyle/>
        <a:p>
          <a:endParaRPr lang="ru-RU" sz="1600"/>
        </a:p>
      </dgm:t>
    </dgm:pt>
    <dgm:pt modelId="{79AC5674-39E6-49EE-8009-412ACA9BD449}" type="parTrans" cxnId="{E7C41D89-88F5-4829-A219-AAA16A072525}">
      <dgm:prSet/>
      <dgm:spPr/>
      <dgm:t>
        <a:bodyPr/>
        <a:lstStyle/>
        <a:p>
          <a:endParaRPr lang="ru-RU" sz="1600"/>
        </a:p>
      </dgm:t>
    </dgm:pt>
    <dgm:pt modelId="{A9F00153-D21C-461D-A10C-06B6D0C56361}" type="pres">
      <dgm:prSet presAssocID="{672D742F-FE85-4140-B48B-E3946075BB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0D2B01-8363-47CA-911E-A0D4C70E272D}" type="pres">
      <dgm:prSet presAssocID="{0473140B-85CB-4D84-85AB-B053B4175A7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B6530-B970-46B4-8CCB-C0C3F4DEF0F0}" type="pres">
      <dgm:prSet presAssocID="{3FC99B53-33E9-47D9-9052-C87BCCFADFD0}" presName="spacer" presStyleCnt="0"/>
      <dgm:spPr/>
    </dgm:pt>
    <dgm:pt modelId="{A45E91FA-F95D-4A09-906B-B8173539CAA6}" type="pres">
      <dgm:prSet presAssocID="{1811A7F9-D368-42E8-8CAE-4ADBCA87AEF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E97A4-A9F3-4837-9672-1E5F243EE87D}" type="pres">
      <dgm:prSet presAssocID="{8587D4F5-D33E-4755-A6F8-B247270F339F}" presName="spacer" presStyleCnt="0"/>
      <dgm:spPr/>
    </dgm:pt>
    <dgm:pt modelId="{1D161998-F54F-4F17-B50F-F4599AD4C04D}" type="pres">
      <dgm:prSet presAssocID="{91F7A011-8B4E-43BD-B7F3-CA728C2D77E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0F427-0DEA-4379-8B7B-22C63E855886}" type="pres">
      <dgm:prSet presAssocID="{22F7DE53-3475-4349-B78D-88B2E3B6B81A}" presName="spacer" presStyleCnt="0"/>
      <dgm:spPr/>
    </dgm:pt>
    <dgm:pt modelId="{6906FF67-DDB1-4708-8D2A-E4BEF54D9FF0}" type="pres">
      <dgm:prSet presAssocID="{3BB76B1A-21BE-43AB-92FF-01D3A45C820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58842D-1EC8-4FC7-9060-5A997596F042}" srcId="{672D742F-FE85-4140-B48B-E3946075BB94}" destId="{0473140B-85CB-4D84-85AB-B053B4175A74}" srcOrd="0" destOrd="0" parTransId="{EEF64852-5579-40E5-8AC1-F29C8D970581}" sibTransId="{3FC99B53-33E9-47D9-9052-C87BCCFADFD0}"/>
    <dgm:cxn modelId="{533BCE17-18B3-44DF-8411-6879A7615FDE}" type="presOf" srcId="{0473140B-85CB-4D84-85AB-B053B4175A74}" destId="{940D2B01-8363-47CA-911E-A0D4C70E272D}" srcOrd="0" destOrd="0" presId="urn:microsoft.com/office/officeart/2005/8/layout/vList2"/>
    <dgm:cxn modelId="{F98AC29F-25A1-4E70-806B-AB70309217DD}" type="presOf" srcId="{1811A7F9-D368-42E8-8CAE-4ADBCA87AEF8}" destId="{A45E91FA-F95D-4A09-906B-B8173539CAA6}" srcOrd="0" destOrd="0" presId="urn:microsoft.com/office/officeart/2005/8/layout/vList2"/>
    <dgm:cxn modelId="{91F8CEAA-774A-497D-B28E-65AB9EB2683D}" type="presOf" srcId="{672D742F-FE85-4140-B48B-E3946075BB94}" destId="{A9F00153-D21C-461D-A10C-06B6D0C56361}" srcOrd="0" destOrd="0" presId="urn:microsoft.com/office/officeart/2005/8/layout/vList2"/>
    <dgm:cxn modelId="{87B7DFAA-D4C3-45ED-A9FA-BE6D0F353005}" type="presOf" srcId="{3BB76B1A-21BE-43AB-92FF-01D3A45C8207}" destId="{6906FF67-DDB1-4708-8D2A-E4BEF54D9FF0}" srcOrd="0" destOrd="0" presId="urn:microsoft.com/office/officeart/2005/8/layout/vList2"/>
    <dgm:cxn modelId="{E7C41D89-88F5-4829-A219-AAA16A072525}" srcId="{672D742F-FE85-4140-B48B-E3946075BB94}" destId="{3BB76B1A-21BE-43AB-92FF-01D3A45C8207}" srcOrd="3" destOrd="0" parTransId="{79AC5674-39E6-49EE-8009-412ACA9BD449}" sibTransId="{0800090B-7279-4934-9366-E185670A0635}"/>
    <dgm:cxn modelId="{0D925C35-3922-4289-9E23-1E45553B96CD}" type="presOf" srcId="{91F7A011-8B4E-43BD-B7F3-CA728C2D77E6}" destId="{1D161998-F54F-4F17-B50F-F4599AD4C04D}" srcOrd="0" destOrd="0" presId="urn:microsoft.com/office/officeart/2005/8/layout/vList2"/>
    <dgm:cxn modelId="{9883D241-F28F-43B7-9993-2E98BA6B97D7}" srcId="{672D742F-FE85-4140-B48B-E3946075BB94}" destId="{91F7A011-8B4E-43BD-B7F3-CA728C2D77E6}" srcOrd="2" destOrd="0" parTransId="{5EDDE771-EB25-4F1F-BA77-42C0A2F2DE9A}" sibTransId="{22F7DE53-3475-4349-B78D-88B2E3B6B81A}"/>
    <dgm:cxn modelId="{FA4342C7-4D98-4282-BD13-016393B21A6E}" srcId="{672D742F-FE85-4140-B48B-E3946075BB94}" destId="{1811A7F9-D368-42E8-8CAE-4ADBCA87AEF8}" srcOrd="1" destOrd="0" parTransId="{2DA4E46F-0961-4BDF-BE42-0FBCA6D713A6}" sibTransId="{8587D4F5-D33E-4755-A6F8-B247270F339F}"/>
    <dgm:cxn modelId="{2B70F6D0-D075-4408-B6E4-95DE6BCD2AB7}" type="presParOf" srcId="{A9F00153-D21C-461D-A10C-06B6D0C56361}" destId="{940D2B01-8363-47CA-911E-A0D4C70E272D}" srcOrd="0" destOrd="0" presId="urn:microsoft.com/office/officeart/2005/8/layout/vList2"/>
    <dgm:cxn modelId="{A4F830E7-1F8D-4FDF-B4D6-CC6190DB75F6}" type="presParOf" srcId="{A9F00153-D21C-461D-A10C-06B6D0C56361}" destId="{5F8B6530-B970-46B4-8CCB-C0C3F4DEF0F0}" srcOrd="1" destOrd="0" presId="urn:microsoft.com/office/officeart/2005/8/layout/vList2"/>
    <dgm:cxn modelId="{B83A16A5-DFC5-4DC6-9C2A-83D2270F5E3E}" type="presParOf" srcId="{A9F00153-D21C-461D-A10C-06B6D0C56361}" destId="{A45E91FA-F95D-4A09-906B-B8173539CAA6}" srcOrd="2" destOrd="0" presId="urn:microsoft.com/office/officeart/2005/8/layout/vList2"/>
    <dgm:cxn modelId="{CBD4D52F-FEAA-4C3C-93F8-C59E803BD109}" type="presParOf" srcId="{A9F00153-D21C-461D-A10C-06B6D0C56361}" destId="{A1DE97A4-A9F3-4837-9672-1E5F243EE87D}" srcOrd="3" destOrd="0" presId="urn:microsoft.com/office/officeart/2005/8/layout/vList2"/>
    <dgm:cxn modelId="{F9A43E86-7A46-4A1B-9D5C-C7163BA00235}" type="presParOf" srcId="{A9F00153-D21C-461D-A10C-06B6D0C56361}" destId="{1D161998-F54F-4F17-B50F-F4599AD4C04D}" srcOrd="4" destOrd="0" presId="urn:microsoft.com/office/officeart/2005/8/layout/vList2"/>
    <dgm:cxn modelId="{03EF24C8-36F5-4D36-AD98-9BA9832ED2B5}" type="presParOf" srcId="{A9F00153-D21C-461D-A10C-06B6D0C56361}" destId="{5E30F427-0DEA-4379-8B7B-22C63E855886}" srcOrd="5" destOrd="0" presId="urn:microsoft.com/office/officeart/2005/8/layout/vList2"/>
    <dgm:cxn modelId="{E4408383-F187-4791-BE79-169D6FDE870D}" type="presParOf" srcId="{A9F00153-D21C-461D-A10C-06B6D0C56361}" destId="{6906FF67-DDB1-4708-8D2A-E4BEF54D9FF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50238D-8EA8-480B-B04F-C327F1E27F11}" type="doc">
      <dgm:prSet loTypeId="urn:microsoft.com/office/officeart/2005/8/layout/process4" loCatId="process" qsTypeId="urn:microsoft.com/office/officeart/2005/8/quickstyle/3d2" qsCatId="3D" csTypeId="urn:microsoft.com/office/officeart/2005/8/colors/colorful1" csCatId="colorful" phldr="1"/>
      <dgm:spPr/>
    </dgm:pt>
    <dgm:pt modelId="{5C4330B7-822F-4A59-887E-11320B504B05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Ознакомление родителей с содержанием и методикой </a:t>
          </a:r>
          <a:r>
            <a:rPr lang="ru-RU" sz="1600" i="0" dirty="0" err="1" smtClean="0">
              <a:latin typeface="Times New Roman" pitchFamily="18" charset="0"/>
              <a:cs typeface="Times New Roman" pitchFamily="18" charset="0"/>
            </a:rPr>
            <a:t>учебно</a:t>
          </a:r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 - воспитательного процесса, организуемого в ДОУ.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1F9F6A58-B6A7-40D5-A471-ED04D404A925}" type="parTrans" cxnId="{B6D5993C-B10B-4716-ABF6-CAE9D2F3A13F}">
      <dgm:prSet/>
      <dgm:spPr/>
      <dgm:t>
        <a:bodyPr/>
        <a:lstStyle/>
        <a:p>
          <a:endParaRPr lang="ru-RU"/>
        </a:p>
      </dgm:t>
    </dgm:pt>
    <dgm:pt modelId="{F15ACFEA-14A3-44A7-AB1B-F952976153D3}" type="sibTrans" cxnId="{B6D5993C-B10B-4716-ABF6-CAE9D2F3A13F}">
      <dgm:prSet/>
      <dgm:spPr/>
      <dgm:t>
        <a:bodyPr/>
        <a:lstStyle/>
        <a:p>
          <a:endParaRPr lang="ru-RU"/>
        </a:p>
      </dgm:t>
    </dgm:pt>
    <dgm:pt modelId="{C844B437-27A7-4B30-B54D-33FCF3BF66C3}">
      <dgm:prSet phldrT="[Текст]" custT="1"/>
      <dgm:spPr/>
      <dgm:t>
        <a:bodyPr/>
        <a:lstStyle/>
        <a:p>
          <a:r>
            <a:rPr lang="ru-RU" sz="1600" i="0" dirty="0" err="1" smtClean="0"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 - педагогическое просвещение родителей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015EA6D2-8E36-4C5B-985E-CBBC490274F7}" type="parTrans" cxnId="{65A144F2-21E8-4C04-A5A1-2708BDA10041}">
      <dgm:prSet/>
      <dgm:spPr/>
      <dgm:t>
        <a:bodyPr/>
        <a:lstStyle/>
        <a:p>
          <a:endParaRPr lang="ru-RU"/>
        </a:p>
      </dgm:t>
    </dgm:pt>
    <dgm:pt modelId="{E8C6DD6B-51BF-4910-9386-061DED1E0E18}" type="sibTrans" cxnId="{65A144F2-21E8-4C04-A5A1-2708BDA10041}">
      <dgm:prSet/>
      <dgm:spPr/>
      <dgm:t>
        <a:bodyPr/>
        <a:lstStyle/>
        <a:p>
          <a:endParaRPr lang="ru-RU"/>
        </a:p>
      </dgm:t>
    </dgm:pt>
    <dgm:pt modelId="{262C454A-64FB-422C-9AB6-7E0B577093A2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Вовлечение родителей в совместную с детьми деятельность.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9D7837B3-0898-4A12-9236-CDA806AB4E3E}" type="parTrans" cxnId="{37BEC706-D4F2-4A7C-9E05-CB69602A627A}">
      <dgm:prSet/>
      <dgm:spPr/>
      <dgm:t>
        <a:bodyPr/>
        <a:lstStyle/>
        <a:p>
          <a:endParaRPr lang="ru-RU"/>
        </a:p>
      </dgm:t>
    </dgm:pt>
    <dgm:pt modelId="{77C9EB5B-34D9-4570-A39F-5CA54DC79890}" type="sibTrans" cxnId="{37BEC706-D4F2-4A7C-9E05-CB69602A627A}">
      <dgm:prSet/>
      <dgm:spPr/>
      <dgm:t>
        <a:bodyPr/>
        <a:lstStyle/>
        <a:p>
          <a:endParaRPr lang="ru-RU"/>
        </a:p>
      </dgm:t>
    </dgm:pt>
    <dgm:pt modelId="{44CCA719-0371-406C-AD9B-FEE93436B632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Помощь отдельным семьям в воспитании детей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FB49978E-00C6-4E07-8838-B1A85D97DBD3}" type="parTrans" cxnId="{0197FAE0-2C25-434E-936A-50C56EC8707D}">
      <dgm:prSet/>
      <dgm:spPr/>
      <dgm:t>
        <a:bodyPr/>
        <a:lstStyle/>
        <a:p>
          <a:endParaRPr lang="ru-RU"/>
        </a:p>
      </dgm:t>
    </dgm:pt>
    <dgm:pt modelId="{FB60E3FE-FA9E-4057-908D-B0ADE406E706}" type="sibTrans" cxnId="{0197FAE0-2C25-434E-936A-50C56EC8707D}">
      <dgm:prSet/>
      <dgm:spPr/>
      <dgm:t>
        <a:bodyPr/>
        <a:lstStyle/>
        <a:p>
          <a:endParaRPr lang="ru-RU"/>
        </a:p>
      </dgm:t>
    </dgm:pt>
    <dgm:pt modelId="{0E9733BB-691E-4C02-ABAB-78DDC90FC1C1}">
      <dgm:prSet phldrT="[Текст]" custT="1"/>
      <dgm:spPr/>
      <dgm:t>
        <a:bodyPr/>
        <a:lstStyle/>
        <a:p>
          <a:r>
            <a:rPr lang="ru-RU" sz="1600" i="0" dirty="0" smtClean="0">
              <a:latin typeface="Times New Roman" pitchFamily="18" charset="0"/>
              <a:cs typeface="Times New Roman" pitchFamily="18" charset="0"/>
            </a:rPr>
            <a:t>Взаимодействие родителей  с социумом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DA6546B9-2275-4CB3-972E-3477E7AB6989}" type="parTrans" cxnId="{091160D6-0C9F-46BD-B81E-AE928D99F20D}">
      <dgm:prSet/>
      <dgm:spPr/>
      <dgm:t>
        <a:bodyPr/>
        <a:lstStyle/>
        <a:p>
          <a:endParaRPr lang="ru-RU"/>
        </a:p>
      </dgm:t>
    </dgm:pt>
    <dgm:pt modelId="{24A02DF8-E31D-4075-A84B-368BC9AB4755}" type="sibTrans" cxnId="{091160D6-0C9F-46BD-B81E-AE928D99F20D}">
      <dgm:prSet/>
      <dgm:spPr/>
      <dgm:t>
        <a:bodyPr/>
        <a:lstStyle/>
        <a:p>
          <a:endParaRPr lang="ru-RU"/>
        </a:p>
      </dgm:t>
    </dgm:pt>
    <dgm:pt modelId="{CAFD8F6B-3DFE-49E8-93BD-EF8FBCCA70CE}" type="pres">
      <dgm:prSet presAssocID="{9350238D-8EA8-480B-B04F-C327F1E27F11}" presName="Name0" presStyleCnt="0">
        <dgm:presLayoutVars>
          <dgm:dir/>
          <dgm:animLvl val="lvl"/>
          <dgm:resizeHandles val="exact"/>
        </dgm:presLayoutVars>
      </dgm:prSet>
      <dgm:spPr/>
    </dgm:pt>
    <dgm:pt modelId="{38432418-609B-475A-B338-6D4BCA8DF182}" type="pres">
      <dgm:prSet presAssocID="{0E9733BB-691E-4C02-ABAB-78DDC90FC1C1}" presName="boxAndChildren" presStyleCnt="0"/>
      <dgm:spPr/>
    </dgm:pt>
    <dgm:pt modelId="{1DB75DF4-9409-44A9-BBA4-C6D15EED998B}" type="pres">
      <dgm:prSet presAssocID="{0E9733BB-691E-4C02-ABAB-78DDC90FC1C1}" presName="parentTextBox" presStyleLbl="node1" presStyleIdx="0" presStyleCnt="5" custLinFactNeighborX="-348" custLinFactNeighborY="-1497"/>
      <dgm:spPr/>
      <dgm:t>
        <a:bodyPr/>
        <a:lstStyle/>
        <a:p>
          <a:endParaRPr lang="ru-RU"/>
        </a:p>
      </dgm:t>
    </dgm:pt>
    <dgm:pt modelId="{5E1100F0-986A-485C-B4A5-1E0619D22E7B}" type="pres">
      <dgm:prSet presAssocID="{FB60E3FE-FA9E-4057-908D-B0ADE406E706}" presName="sp" presStyleCnt="0"/>
      <dgm:spPr/>
    </dgm:pt>
    <dgm:pt modelId="{1BED80D5-A21D-4E2E-8D79-E854A08266F2}" type="pres">
      <dgm:prSet presAssocID="{44CCA719-0371-406C-AD9B-FEE93436B632}" presName="arrowAndChildren" presStyleCnt="0"/>
      <dgm:spPr/>
    </dgm:pt>
    <dgm:pt modelId="{4A02280A-096C-4752-9441-225434A8CDC0}" type="pres">
      <dgm:prSet presAssocID="{44CCA719-0371-406C-AD9B-FEE93436B632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D45D5BE-F58A-4873-88BD-E94737FAC9D6}" type="pres">
      <dgm:prSet presAssocID="{77C9EB5B-34D9-4570-A39F-5CA54DC79890}" presName="sp" presStyleCnt="0"/>
      <dgm:spPr/>
    </dgm:pt>
    <dgm:pt modelId="{ADC3C0C8-9C4B-4775-8B37-805AC1C3AA84}" type="pres">
      <dgm:prSet presAssocID="{262C454A-64FB-422C-9AB6-7E0B577093A2}" presName="arrowAndChildren" presStyleCnt="0"/>
      <dgm:spPr/>
    </dgm:pt>
    <dgm:pt modelId="{2294B287-AE37-4112-9AAE-56145974E2A3}" type="pres">
      <dgm:prSet presAssocID="{262C454A-64FB-422C-9AB6-7E0B577093A2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4B8695CD-97A9-4421-A9D9-538CB1019911}" type="pres">
      <dgm:prSet presAssocID="{E8C6DD6B-51BF-4910-9386-061DED1E0E18}" presName="sp" presStyleCnt="0"/>
      <dgm:spPr/>
    </dgm:pt>
    <dgm:pt modelId="{26F4AD16-FAAD-4E0B-AB67-27CB7EB598C0}" type="pres">
      <dgm:prSet presAssocID="{C844B437-27A7-4B30-B54D-33FCF3BF66C3}" presName="arrowAndChildren" presStyleCnt="0"/>
      <dgm:spPr/>
    </dgm:pt>
    <dgm:pt modelId="{6C71ED0C-17F4-4E73-B1FB-A51858F24A5B}" type="pres">
      <dgm:prSet presAssocID="{C844B437-27A7-4B30-B54D-33FCF3BF66C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6AEDD126-67B0-47EE-AC2F-74D4A17A383E}" type="pres">
      <dgm:prSet presAssocID="{F15ACFEA-14A3-44A7-AB1B-F952976153D3}" presName="sp" presStyleCnt="0"/>
      <dgm:spPr/>
    </dgm:pt>
    <dgm:pt modelId="{676E0436-BE1C-4629-8B85-45EFBE96F0C3}" type="pres">
      <dgm:prSet presAssocID="{5C4330B7-822F-4A59-887E-11320B504B05}" presName="arrowAndChildren" presStyleCnt="0"/>
      <dgm:spPr/>
    </dgm:pt>
    <dgm:pt modelId="{3171263A-CB65-46EA-B5BD-A412541CD469}" type="pres">
      <dgm:prSet presAssocID="{5C4330B7-822F-4A59-887E-11320B504B05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091160D6-0C9F-46BD-B81E-AE928D99F20D}" srcId="{9350238D-8EA8-480B-B04F-C327F1E27F11}" destId="{0E9733BB-691E-4C02-ABAB-78DDC90FC1C1}" srcOrd="4" destOrd="0" parTransId="{DA6546B9-2275-4CB3-972E-3477E7AB6989}" sibTransId="{24A02DF8-E31D-4075-A84B-368BC9AB4755}"/>
    <dgm:cxn modelId="{B47A1398-BB2A-4DD1-A54D-CE5F520C574B}" type="presOf" srcId="{5C4330B7-822F-4A59-887E-11320B504B05}" destId="{3171263A-CB65-46EA-B5BD-A412541CD469}" srcOrd="0" destOrd="0" presId="urn:microsoft.com/office/officeart/2005/8/layout/process4"/>
    <dgm:cxn modelId="{37BEC706-D4F2-4A7C-9E05-CB69602A627A}" srcId="{9350238D-8EA8-480B-B04F-C327F1E27F11}" destId="{262C454A-64FB-422C-9AB6-7E0B577093A2}" srcOrd="2" destOrd="0" parTransId="{9D7837B3-0898-4A12-9236-CDA806AB4E3E}" sibTransId="{77C9EB5B-34D9-4570-A39F-5CA54DC79890}"/>
    <dgm:cxn modelId="{70319926-BA08-4B35-B652-6583760AE223}" type="presOf" srcId="{9350238D-8EA8-480B-B04F-C327F1E27F11}" destId="{CAFD8F6B-3DFE-49E8-93BD-EF8FBCCA70CE}" srcOrd="0" destOrd="0" presId="urn:microsoft.com/office/officeart/2005/8/layout/process4"/>
    <dgm:cxn modelId="{1A436E06-31A2-454A-B44E-2BD8D446889E}" type="presOf" srcId="{262C454A-64FB-422C-9AB6-7E0B577093A2}" destId="{2294B287-AE37-4112-9AAE-56145974E2A3}" srcOrd="0" destOrd="0" presId="urn:microsoft.com/office/officeart/2005/8/layout/process4"/>
    <dgm:cxn modelId="{B6D5993C-B10B-4716-ABF6-CAE9D2F3A13F}" srcId="{9350238D-8EA8-480B-B04F-C327F1E27F11}" destId="{5C4330B7-822F-4A59-887E-11320B504B05}" srcOrd="0" destOrd="0" parTransId="{1F9F6A58-B6A7-40D5-A471-ED04D404A925}" sibTransId="{F15ACFEA-14A3-44A7-AB1B-F952976153D3}"/>
    <dgm:cxn modelId="{0197FAE0-2C25-434E-936A-50C56EC8707D}" srcId="{9350238D-8EA8-480B-B04F-C327F1E27F11}" destId="{44CCA719-0371-406C-AD9B-FEE93436B632}" srcOrd="3" destOrd="0" parTransId="{FB49978E-00C6-4E07-8838-B1A85D97DBD3}" sibTransId="{FB60E3FE-FA9E-4057-908D-B0ADE406E706}"/>
    <dgm:cxn modelId="{C0CD320D-52DC-4F25-8C87-D1C8CD436472}" type="presOf" srcId="{0E9733BB-691E-4C02-ABAB-78DDC90FC1C1}" destId="{1DB75DF4-9409-44A9-BBA4-C6D15EED998B}" srcOrd="0" destOrd="0" presId="urn:microsoft.com/office/officeart/2005/8/layout/process4"/>
    <dgm:cxn modelId="{61C3560B-4DC8-4515-9DDA-3809D8CE6219}" type="presOf" srcId="{C844B437-27A7-4B30-B54D-33FCF3BF66C3}" destId="{6C71ED0C-17F4-4E73-B1FB-A51858F24A5B}" srcOrd="0" destOrd="0" presId="urn:microsoft.com/office/officeart/2005/8/layout/process4"/>
    <dgm:cxn modelId="{65A144F2-21E8-4C04-A5A1-2708BDA10041}" srcId="{9350238D-8EA8-480B-B04F-C327F1E27F11}" destId="{C844B437-27A7-4B30-B54D-33FCF3BF66C3}" srcOrd="1" destOrd="0" parTransId="{015EA6D2-8E36-4C5B-985E-CBBC490274F7}" sibTransId="{E8C6DD6B-51BF-4910-9386-061DED1E0E18}"/>
    <dgm:cxn modelId="{E6AD1FBD-029F-40DC-9F96-58B058EFEFC9}" type="presOf" srcId="{44CCA719-0371-406C-AD9B-FEE93436B632}" destId="{4A02280A-096C-4752-9441-225434A8CDC0}" srcOrd="0" destOrd="0" presId="urn:microsoft.com/office/officeart/2005/8/layout/process4"/>
    <dgm:cxn modelId="{C8C0510F-4FA3-46FB-B28B-6D0F9D910ED9}" type="presParOf" srcId="{CAFD8F6B-3DFE-49E8-93BD-EF8FBCCA70CE}" destId="{38432418-609B-475A-B338-6D4BCA8DF182}" srcOrd="0" destOrd="0" presId="urn:microsoft.com/office/officeart/2005/8/layout/process4"/>
    <dgm:cxn modelId="{919C6AD2-8F0E-45E1-84E2-3C27B415FE20}" type="presParOf" srcId="{38432418-609B-475A-B338-6D4BCA8DF182}" destId="{1DB75DF4-9409-44A9-BBA4-C6D15EED998B}" srcOrd="0" destOrd="0" presId="urn:microsoft.com/office/officeart/2005/8/layout/process4"/>
    <dgm:cxn modelId="{3911D757-7C0C-4126-913A-C7C01F68C227}" type="presParOf" srcId="{CAFD8F6B-3DFE-49E8-93BD-EF8FBCCA70CE}" destId="{5E1100F0-986A-485C-B4A5-1E0619D22E7B}" srcOrd="1" destOrd="0" presId="urn:microsoft.com/office/officeart/2005/8/layout/process4"/>
    <dgm:cxn modelId="{0E498FE4-DE7E-4B6E-B2A8-5623E06AE1EE}" type="presParOf" srcId="{CAFD8F6B-3DFE-49E8-93BD-EF8FBCCA70CE}" destId="{1BED80D5-A21D-4E2E-8D79-E854A08266F2}" srcOrd="2" destOrd="0" presId="urn:microsoft.com/office/officeart/2005/8/layout/process4"/>
    <dgm:cxn modelId="{068A51A3-684F-4E17-9195-02ACCEECAB45}" type="presParOf" srcId="{1BED80D5-A21D-4E2E-8D79-E854A08266F2}" destId="{4A02280A-096C-4752-9441-225434A8CDC0}" srcOrd="0" destOrd="0" presId="urn:microsoft.com/office/officeart/2005/8/layout/process4"/>
    <dgm:cxn modelId="{77461B7D-BEAE-4F5B-BF8E-10CAAC5E40AF}" type="presParOf" srcId="{CAFD8F6B-3DFE-49E8-93BD-EF8FBCCA70CE}" destId="{9D45D5BE-F58A-4873-88BD-E94737FAC9D6}" srcOrd="3" destOrd="0" presId="urn:microsoft.com/office/officeart/2005/8/layout/process4"/>
    <dgm:cxn modelId="{CE1FB025-FBB4-4C7D-9B80-01DC62C876D0}" type="presParOf" srcId="{CAFD8F6B-3DFE-49E8-93BD-EF8FBCCA70CE}" destId="{ADC3C0C8-9C4B-4775-8B37-805AC1C3AA84}" srcOrd="4" destOrd="0" presId="urn:microsoft.com/office/officeart/2005/8/layout/process4"/>
    <dgm:cxn modelId="{863CBC20-36DC-4F78-AD86-8F9211A42C76}" type="presParOf" srcId="{ADC3C0C8-9C4B-4775-8B37-805AC1C3AA84}" destId="{2294B287-AE37-4112-9AAE-56145974E2A3}" srcOrd="0" destOrd="0" presId="urn:microsoft.com/office/officeart/2005/8/layout/process4"/>
    <dgm:cxn modelId="{7FF3FEC2-71D6-4193-A90F-F52AFFD33A74}" type="presParOf" srcId="{CAFD8F6B-3DFE-49E8-93BD-EF8FBCCA70CE}" destId="{4B8695CD-97A9-4421-A9D9-538CB1019911}" srcOrd="5" destOrd="0" presId="urn:microsoft.com/office/officeart/2005/8/layout/process4"/>
    <dgm:cxn modelId="{61064EBB-9839-4C61-BADB-D2D41DA65B45}" type="presParOf" srcId="{CAFD8F6B-3DFE-49E8-93BD-EF8FBCCA70CE}" destId="{26F4AD16-FAAD-4E0B-AB67-27CB7EB598C0}" srcOrd="6" destOrd="0" presId="urn:microsoft.com/office/officeart/2005/8/layout/process4"/>
    <dgm:cxn modelId="{6A1C623D-2A8B-43C2-BF00-6E78C5C4C82D}" type="presParOf" srcId="{26F4AD16-FAAD-4E0B-AB67-27CB7EB598C0}" destId="{6C71ED0C-17F4-4E73-B1FB-A51858F24A5B}" srcOrd="0" destOrd="0" presId="urn:microsoft.com/office/officeart/2005/8/layout/process4"/>
    <dgm:cxn modelId="{C2CA592A-7104-4253-A5FE-CF4C31522773}" type="presParOf" srcId="{CAFD8F6B-3DFE-49E8-93BD-EF8FBCCA70CE}" destId="{6AEDD126-67B0-47EE-AC2F-74D4A17A383E}" srcOrd="7" destOrd="0" presId="urn:microsoft.com/office/officeart/2005/8/layout/process4"/>
    <dgm:cxn modelId="{3E3F6D6B-A1FB-45CA-B958-551239B39B30}" type="presParOf" srcId="{CAFD8F6B-3DFE-49E8-93BD-EF8FBCCA70CE}" destId="{676E0436-BE1C-4629-8B85-45EFBE96F0C3}" srcOrd="8" destOrd="0" presId="urn:microsoft.com/office/officeart/2005/8/layout/process4"/>
    <dgm:cxn modelId="{E75F1BE1-DC61-4C7C-8177-07C2CFBC85B3}" type="presParOf" srcId="{676E0436-BE1C-4629-8B85-45EFBE96F0C3}" destId="{3171263A-CB65-46EA-B5BD-A412541CD4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59B04-2BCD-4BE1-A092-21A1EEA664DD}">
      <dsp:nvSpPr>
        <dsp:cNvPr id="0" name=""/>
        <dsp:cNvSpPr/>
      </dsp:nvSpPr>
      <dsp:spPr>
        <a:xfrm>
          <a:off x="542235" y="865189"/>
          <a:ext cx="2595570" cy="2595570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ACAEF2ED-F091-4A1E-AEC5-F5AB99816D91}">
      <dsp:nvSpPr>
        <dsp:cNvPr id="0" name=""/>
        <dsp:cNvSpPr/>
      </dsp:nvSpPr>
      <dsp:spPr>
        <a:xfrm>
          <a:off x="1061349" y="1384303"/>
          <a:ext cx="1557342" cy="1557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A81B7-4138-4506-A3CD-A32B0FE60029}">
      <dsp:nvSpPr>
        <dsp:cNvPr id="0" name=""/>
        <dsp:cNvSpPr/>
      </dsp:nvSpPr>
      <dsp:spPr>
        <a:xfrm>
          <a:off x="1580463" y="1903418"/>
          <a:ext cx="519114" cy="519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3A80A-DC7D-47CE-9DE4-DFC8E12B335E}">
      <dsp:nvSpPr>
        <dsp:cNvPr id="0" name=""/>
        <dsp:cNvSpPr/>
      </dsp:nvSpPr>
      <dsp:spPr>
        <a:xfrm>
          <a:off x="3571899" y="0"/>
          <a:ext cx="2192776" cy="757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педагоги ориентируются на сотрудничество и взаимодействие с родителями и социумом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1899" y="0"/>
        <a:ext cx="2192776" cy="757041"/>
      </dsp:txXfrm>
    </dsp:sp>
    <dsp:sp modelId="{344401A8-0261-4E24-9BA9-FE4FF4637210}">
      <dsp:nvSpPr>
        <dsp:cNvPr id="0" name=""/>
        <dsp:cNvSpPr/>
      </dsp:nvSpPr>
      <dsp:spPr>
        <a:xfrm>
          <a:off x="3245953" y="378520"/>
          <a:ext cx="3244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6436C-7C78-4F62-A909-B6FF4BFC9539}">
      <dsp:nvSpPr>
        <dsp:cNvPr id="0" name=""/>
        <dsp:cNvSpPr/>
      </dsp:nvSpPr>
      <dsp:spPr>
        <a:xfrm rot="5400000">
          <a:off x="1650327" y="568646"/>
          <a:ext cx="1784021" cy="14046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CEDD6-FB05-493A-9335-40EAD854AAAC}">
      <dsp:nvSpPr>
        <dsp:cNvPr id="0" name=""/>
        <dsp:cNvSpPr/>
      </dsp:nvSpPr>
      <dsp:spPr>
        <a:xfrm>
          <a:off x="3571899" y="785816"/>
          <a:ext cx="2024090" cy="872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педагогический процесс более свободный, гибкий, дифференцированный гуманный со стороны педагогического коллектива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1899" y="785816"/>
        <a:ext cx="2024090" cy="872141"/>
      </dsp:txXfrm>
    </dsp:sp>
    <dsp:sp modelId="{AAEA6E92-C86E-444F-BC10-51F52F5E69B1}">
      <dsp:nvSpPr>
        <dsp:cNvPr id="0" name=""/>
        <dsp:cNvSpPr/>
      </dsp:nvSpPr>
      <dsp:spPr>
        <a:xfrm>
          <a:off x="3245953" y="1135561"/>
          <a:ext cx="3244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70C04-7E9A-40FF-8413-68728594269A}">
      <dsp:nvSpPr>
        <dsp:cNvPr id="0" name=""/>
        <dsp:cNvSpPr/>
      </dsp:nvSpPr>
      <dsp:spPr>
        <a:xfrm rot="5400000">
          <a:off x="2033260" y="1313877"/>
          <a:ext cx="1390187" cy="103260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5A271-4FD6-4FC9-8DCA-C12998A465AB}">
      <dsp:nvSpPr>
        <dsp:cNvPr id="0" name=""/>
        <dsp:cNvSpPr/>
      </dsp:nvSpPr>
      <dsp:spPr>
        <a:xfrm>
          <a:off x="3571905" y="1714509"/>
          <a:ext cx="1297785" cy="757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Открытое образовательное пространство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1905" y="1714509"/>
        <a:ext cx="1297785" cy="757041"/>
      </dsp:txXfrm>
    </dsp:sp>
    <dsp:sp modelId="{E8BF8C56-D081-4D00-A136-FBC9626BE143}">
      <dsp:nvSpPr>
        <dsp:cNvPr id="0" name=""/>
        <dsp:cNvSpPr/>
      </dsp:nvSpPr>
      <dsp:spPr>
        <a:xfrm>
          <a:off x="3245953" y="1892603"/>
          <a:ext cx="3244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96422-AB1F-4A33-8DEE-FBC8F3EC0A81}">
      <dsp:nvSpPr>
        <dsp:cNvPr id="0" name=""/>
        <dsp:cNvSpPr/>
      </dsp:nvSpPr>
      <dsp:spPr>
        <a:xfrm rot="5400000">
          <a:off x="2416669" y="2058503"/>
          <a:ext cx="993238" cy="6605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674A37-1BD4-418D-B9F1-E2BA34CFF5B5}">
      <dsp:nvSpPr>
        <dsp:cNvPr id="0" name=""/>
        <dsp:cNvSpPr/>
      </dsp:nvSpPr>
      <dsp:spPr>
        <a:xfrm rot="5400000">
          <a:off x="-117075" y="294359"/>
          <a:ext cx="1156249" cy="82415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latin typeface="Times New Roman" pitchFamily="18" charset="0"/>
              <a:cs typeface="Times New Roman" pitchFamily="18" charset="0"/>
            </a:rPr>
            <a:t>Доброжелательный стиль общения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17075" y="294359"/>
        <a:ext cx="1156249" cy="824153"/>
      </dsp:txXfrm>
    </dsp:sp>
    <dsp:sp modelId="{D11A2470-9BA6-41D3-AA19-6460C2C4C720}">
      <dsp:nvSpPr>
        <dsp:cNvPr id="0" name=""/>
        <dsp:cNvSpPr/>
      </dsp:nvSpPr>
      <dsp:spPr>
        <a:xfrm rot="5400000">
          <a:off x="4345681" y="-3263798"/>
          <a:ext cx="984567" cy="76550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Позитивный настрой на общение является тем самым прочным фундаментом, на котором строится вся работа педагогов группы с родителями. Педагог общается с родителями ежедневно, и именно от него зависит, каким будет отношение семьи к детскому саду в целом.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5681" y="-3263798"/>
        <a:ext cx="984567" cy="7655047"/>
      </dsp:txXfrm>
    </dsp:sp>
    <dsp:sp modelId="{00B861C8-155C-439D-8D6B-1BCAA8F104E2}">
      <dsp:nvSpPr>
        <dsp:cNvPr id="0" name=""/>
        <dsp:cNvSpPr/>
      </dsp:nvSpPr>
      <dsp:spPr>
        <a:xfrm rot="5400000">
          <a:off x="-124464" y="1348249"/>
          <a:ext cx="1156249" cy="809374"/>
        </a:xfrm>
        <a:prstGeom prst="chevron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55000" cap="flat" cmpd="thickThin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latin typeface="Times New Roman" pitchFamily="18" charset="0"/>
              <a:cs typeface="Times New Roman" pitchFamily="18" charset="0"/>
            </a:rPr>
            <a:t>Индивидуальный подход.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464" y="1348249"/>
        <a:ext cx="1156249" cy="809374"/>
      </dsp:txXfrm>
    </dsp:sp>
    <dsp:sp modelId="{0429DBF2-92F0-4AC3-B1DA-0D17D38CAB37}">
      <dsp:nvSpPr>
        <dsp:cNvPr id="0" name=""/>
        <dsp:cNvSpPr/>
      </dsp:nvSpPr>
      <dsp:spPr>
        <a:xfrm rot="5400000">
          <a:off x="4500283" y="-2375738"/>
          <a:ext cx="740326" cy="7821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Необходим не только в работе с детьми, но и в работе с родителями. Воспитатель, общаясь с родителями, должен чувствовать ситуацию, настроение мамы или папы.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00283" y="-2375738"/>
        <a:ext cx="740326" cy="7821758"/>
      </dsp:txXfrm>
    </dsp:sp>
    <dsp:sp modelId="{A8C160E7-36CD-435B-B4A6-60260C2D6CCE}">
      <dsp:nvSpPr>
        <dsp:cNvPr id="0" name=""/>
        <dsp:cNvSpPr/>
      </dsp:nvSpPr>
      <dsp:spPr>
        <a:xfrm rot="5400000">
          <a:off x="-124464" y="2394749"/>
          <a:ext cx="1156249" cy="809374"/>
        </a:xfrm>
        <a:prstGeom prst="chevron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>
              <a:latin typeface="Times New Roman" pitchFamily="18" charset="0"/>
              <a:cs typeface="Times New Roman" pitchFamily="18" charset="0"/>
            </a:rPr>
            <a:t>Сотрудничество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464" y="2394749"/>
        <a:ext cx="1156249" cy="809374"/>
      </dsp:txXfrm>
    </dsp:sp>
    <dsp:sp modelId="{3F1A4B0E-EE36-4711-BAA5-C95B2095742B}">
      <dsp:nvSpPr>
        <dsp:cNvPr id="0" name=""/>
        <dsp:cNvSpPr/>
      </dsp:nvSpPr>
      <dsp:spPr>
        <a:xfrm rot="5400000">
          <a:off x="4604132" y="-1361817"/>
          <a:ext cx="628771" cy="79178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Эффективное  создание атмосферы взаимопомощи и поддержки семьи в сложных педагогических ситуациях, демонстрация заинтересованности коллектива детского сада разобраться в проблемах семьи и искреннее желание помочь.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04132" y="-1361817"/>
        <a:ext cx="628771" cy="7917822"/>
      </dsp:txXfrm>
    </dsp:sp>
    <dsp:sp modelId="{E818D82A-2020-41B8-85AF-1EBE7B913A0D}">
      <dsp:nvSpPr>
        <dsp:cNvPr id="0" name=""/>
        <dsp:cNvSpPr/>
      </dsp:nvSpPr>
      <dsp:spPr>
        <a:xfrm rot="5400000">
          <a:off x="-124464" y="3459862"/>
          <a:ext cx="1156249" cy="809374"/>
        </a:xfrm>
        <a:prstGeom prst="chevron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55000" cap="flat" cmpd="thickThin" algn="ctr">
          <a:solidFill>
            <a:schemeClr val="accent2">
              <a:hueOff val="-15122391"/>
              <a:satOff val="6577"/>
              <a:lumOff val="191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Подготовленность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464" y="3459862"/>
        <a:ext cx="1156249" cy="809374"/>
      </dsp:txXfrm>
    </dsp:sp>
    <dsp:sp modelId="{431FDD38-3C64-4EE1-B20C-68B037280AE0}">
      <dsp:nvSpPr>
        <dsp:cNvPr id="0" name=""/>
        <dsp:cNvSpPr/>
      </dsp:nvSpPr>
      <dsp:spPr>
        <a:xfrm rot="5400000">
          <a:off x="4524125" y="-299182"/>
          <a:ext cx="788786" cy="79227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5122391"/>
              <a:satOff val="657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Любое, даже самое небольшое мероприятие по работе с родителями необходимо тщательно и серьезно готовить. Главное в этой работе - качество, а не количество отдельно взятых, не связанных между собой мероприятий.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24125" y="-299182"/>
        <a:ext cx="788786" cy="7922775"/>
      </dsp:txXfrm>
    </dsp:sp>
    <dsp:sp modelId="{B3057507-5260-4226-AD47-889054C0C9AA}">
      <dsp:nvSpPr>
        <dsp:cNvPr id="0" name=""/>
        <dsp:cNvSpPr/>
      </dsp:nvSpPr>
      <dsp:spPr>
        <a:xfrm rot="5400000">
          <a:off x="-101596" y="4660357"/>
          <a:ext cx="1156249" cy="810240"/>
        </a:xfrm>
        <a:prstGeom prst="chevron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err="1" smtClean="0">
              <a:latin typeface="Times New Roman" pitchFamily="18" charset="0"/>
              <a:cs typeface="Times New Roman" pitchFamily="18" charset="0"/>
            </a:rPr>
            <a:t>Динамич</a:t>
          </a:r>
          <a:endParaRPr lang="ru-RU" sz="1400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err="1" smtClean="0">
              <a:latin typeface="Times New Roman" pitchFamily="18" charset="0"/>
              <a:cs typeface="Times New Roman" pitchFamily="18" charset="0"/>
            </a:rPr>
            <a:t>ность</a:t>
          </a:r>
          <a:r>
            <a:rPr lang="ru-RU" sz="1400" u="sng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01596" y="4660357"/>
        <a:ext cx="1156249" cy="810240"/>
      </dsp:txXfrm>
    </dsp:sp>
    <dsp:sp modelId="{E166BDF4-5F98-477F-86FA-51E37ACB243C}">
      <dsp:nvSpPr>
        <dsp:cNvPr id="0" name=""/>
        <dsp:cNvSpPr/>
      </dsp:nvSpPr>
      <dsp:spPr>
        <a:xfrm rot="5400000">
          <a:off x="4400749" y="889333"/>
          <a:ext cx="1036403" cy="7923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Детский сад сегодня должен находиться в режиме развития, а не функционирования, представлять собой мобильную систему, быстро реагировать на изменения социального состава родителей, их образовательные потребности и воспитательные запросы. В зависимости от этого должны меняться формы и направления работы детского сада с семьей.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00749" y="889333"/>
        <a:ext cx="1036403" cy="79235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0D2B01-8363-47CA-911E-A0D4C70E272D}">
      <dsp:nvSpPr>
        <dsp:cNvPr id="0" name=""/>
        <dsp:cNvSpPr/>
      </dsp:nvSpPr>
      <dsp:spPr>
        <a:xfrm>
          <a:off x="0" y="7940"/>
          <a:ext cx="8229600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открытость детского сада для семьи ( каждому родителю обеспечивается возможность знать и видеть, как живет и развивается его ребенок)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940"/>
        <a:ext cx="8229600" cy="1010880"/>
      </dsp:txXfrm>
    </dsp:sp>
    <dsp:sp modelId="{A45E91FA-F95D-4A09-906B-B8173539CAA6}">
      <dsp:nvSpPr>
        <dsp:cNvPr id="0" name=""/>
        <dsp:cNvSpPr/>
      </dsp:nvSpPr>
      <dsp:spPr>
        <a:xfrm>
          <a:off x="0" y="1174340"/>
          <a:ext cx="8229600" cy="1010880"/>
        </a:xfrm>
        <a:prstGeom prst="roundRect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сотрудничество педагогов и родителей в воспитании детей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74340"/>
        <a:ext cx="8229600" cy="1010880"/>
      </dsp:txXfrm>
    </dsp:sp>
    <dsp:sp modelId="{1D161998-F54F-4F17-B50F-F4599AD4C04D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создание активной развивающей среды, активных форм общения детей и взрослых, обеспечивающих единые подходы к развитию ребенка в семье и в ДОУ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40741"/>
        <a:ext cx="8229600" cy="1010880"/>
      </dsp:txXfrm>
    </dsp:sp>
    <dsp:sp modelId="{6906FF67-DDB1-4708-8D2A-E4BEF54D9FF0}">
      <dsp:nvSpPr>
        <dsp:cNvPr id="0" name=""/>
        <dsp:cNvSpPr/>
      </dsp:nvSpPr>
      <dsp:spPr>
        <a:xfrm>
          <a:off x="0" y="3507141"/>
          <a:ext cx="8229600" cy="1010880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диагностика общих и частных проблем в воспитании и развитии ребенка</a:t>
          </a:r>
          <a:endParaRPr lang="ru-RU" sz="16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07141"/>
        <a:ext cx="8229600" cy="1010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B75DF4-9409-44A9-BBA4-C6D15EED998B}">
      <dsp:nvSpPr>
        <dsp:cNvPr id="0" name=""/>
        <dsp:cNvSpPr/>
      </dsp:nvSpPr>
      <dsp:spPr>
        <a:xfrm>
          <a:off x="0" y="3876685"/>
          <a:ext cx="8229600" cy="6375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Взаимодействие родителей  с социумом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76685"/>
        <a:ext cx="8229600" cy="637568"/>
      </dsp:txXfrm>
    </dsp:sp>
    <dsp:sp modelId="{4A02280A-096C-4752-9441-225434A8CDC0}">
      <dsp:nvSpPr>
        <dsp:cNvPr id="0" name=""/>
        <dsp:cNvSpPr/>
      </dsp:nvSpPr>
      <dsp:spPr>
        <a:xfrm rot="10800000">
          <a:off x="0" y="2915213"/>
          <a:ext cx="8229600" cy="980580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Помощь отдельным семьям в воспитании детей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915213"/>
        <a:ext cx="8229600" cy="980580"/>
      </dsp:txXfrm>
    </dsp:sp>
    <dsp:sp modelId="{2294B287-AE37-4112-9AAE-56145974E2A3}">
      <dsp:nvSpPr>
        <dsp:cNvPr id="0" name=""/>
        <dsp:cNvSpPr/>
      </dsp:nvSpPr>
      <dsp:spPr>
        <a:xfrm rot="10800000">
          <a:off x="0" y="1944196"/>
          <a:ext cx="8229600" cy="980580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Вовлечение родителей в совместную с детьми деятельность.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944196"/>
        <a:ext cx="8229600" cy="980580"/>
      </dsp:txXfrm>
    </dsp:sp>
    <dsp:sp modelId="{6C71ED0C-17F4-4E73-B1FB-A51858F24A5B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err="1" smtClean="0"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 - педагогическое просвещение родителей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973180"/>
        <a:ext cx="8229600" cy="980580"/>
      </dsp:txXfrm>
    </dsp:sp>
    <dsp:sp modelId="{3171263A-CB65-46EA-B5BD-A412541CD46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Ознакомление родителей с содержанием и методикой </a:t>
          </a:r>
          <a:r>
            <a:rPr lang="ru-RU" sz="1600" i="0" kern="1200" dirty="0" err="1" smtClean="0">
              <a:latin typeface="Times New Roman" pitchFamily="18" charset="0"/>
              <a:cs typeface="Times New Roman" pitchFamily="18" charset="0"/>
            </a:rPr>
            <a:t>учебно</a:t>
          </a:r>
          <a:r>
            <a:rPr lang="ru-RU" sz="1600" i="0" kern="1200" dirty="0" smtClean="0">
              <a:latin typeface="Times New Roman" pitchFamily="18" charset="0"/>
              <a:cs typeface="Times New Roman" pitchFamily="18" charset="0"/>
            </a:rPr>
            <a:t> - воспитательного процесса, организуемого в ДОУ.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163"/>
        <a:ext cx="8229600" cy="980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531B96-1264-4A41-9216-F578ECE9DBC8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781486-0D06-4F6C-A9E2-ABA19E9DD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7643866" cy="568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9"/>
            <a:ext cx="7858180" cy="857256"/>
          </a:xfrm>
        </p:spPr>
        <p:txBody>
          <a:bodyPr>
            <a:noAutofit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Муниципальное автономное дошкольное      				образовательное учреждение 		                        детский сад №3 г. Курганинска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8143932" cy="507209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cap="all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cap="all" dirty="0" smtClean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«СЕМЬЯ В СИСТЕМЕ ДОШКОЛЬНОГО ОБРАЗОВАНИЯ»</a:t>
            </a:r>
          </a:p>
          <a:p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ctr"/>
            <a:r>
              <a:rPr lang="ru-RU" sz="1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СТАРШИЙ ВОСПИТАТЕЛЬ: Н.Н.КАСЬЯНОВА</a:t>
            </a:r>
            <a:endParaRPr lang="ru-RU" sz="1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(ФГОС ДО), утверждённый Приказом Министерства образования и науки Российской Федерации от 17 октября 2013 года № 1155 г. Москва.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Богомолова, З.А. Формирование партнерских отношений педагогов и родителей в условиях сотрудничества в ДОУ // Дошкольная педагогика. - 2010. - № 2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ЛИТЕРАТУРЫ:</a:t>
            </a:r>
            <a:endParaRPr lang="ru-RU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USER\Мои документы\Мои рисунки\i (1)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571736" y="2928934"/>
            <a:ext cx="4224360" cy="298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472386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Новые задачи, встающие перед дошкольным учреждением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предполагают его открытость, тесное сотрудничество и взаимодействие с другими социальными институтами, помогающими ему решать образовательные задачи. </a:t>
            </a:r>
          </a:p>
          <a:p>
            <a:pPr>
              <a:buNone/>
            </a:pPr>
            <a:r>
              <a:rPr lang="ru-RU" sz="1400" b="1" cap="all" dirty="0" smtClean="0">
                <a:ln w="9000" cmpd="sng">
                  <a:solidFill>
                    <a:srgbClr val="01333D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современном этапе детский сад - это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543824" cy="1714512"/>
          </a:xfrm>
        </p:spPr>
        <p:txBody>
          <a:bodyPr>
            <a:no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Педагогическая культура родителей </a:t>
            </a:r>
            <a:r>
              <a:rPr lang="ru-RU" sz="1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– один из самых действенных факторов духовно-нравственного развития, воспитания и социализации младших школьников. С введением Федерального государственного стандарта большое внимание уделяется работе с родителями.</a:t>
            </a:r>
            <a:r>
              <a:rPr lang="ru-RU" sz="1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</a:br>
            <a:endParaRPr lang="ru-RU" sz="1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928926" y="3143248"/>
          <a:ext cx="5857916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Documents and Settings\USER\Мои документы\Мои рисунки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9088" y="1357298"/>
            <a:ext cx="2934912" cy="207170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686800" cy="442913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u="sng" cap="all" dirty="0" smtClean="0">
                <a:ln w="9000" cmpd="sng">
                  <a:solidFill>
                    <a:srgbClr val="01333D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задачи работы:</a:t>
            </a:r>
            <a:endParaRPr lang="ru-RU" sz="1600" b="1" cap="all" dirty="0" smtClean="0">
              <a:ln w="9000" cmpd="sng">
                <a:solidFill>
                  <a:srgbClr val="01333D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установить партнерские отношения с семьей каждого воспитанника;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объединить усилия для развития и воспитания детей;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атмосферу взаимопонимания, общности интересов, эмоциональной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взаимоподдержки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активизировать и обогащать воспитательные умения родителей;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поддерживать их уверенность в собственных педагогических возможностях.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Проблема вовлечения родителей в единое пространство детского развития в ДОУ решается в  </a:t>
            </a:r>
            <a:r>
              <a:rPr lang="ru-RU" sz="1800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трех направлениях:</a:t>
            </a:r>
            <a: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*Работа с коллективом ДОУ по организации взаимодействия с семьей, ознакомление педагогов с системой новых форм работы с родителями.</a:t>
            </a:r>
            <a:b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*Повышение педагогической культуры родителей.</a:t>
            </a:r>
            <a:b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*Вовлечение родителей в деятельность ДОУ, совместная работа по обмену опытом.</a:t>
            </a:r>
            <a:r>
              <a:rPr lang="ru-RU" sz="16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160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160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9297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16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взаимодействия с родителями являются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42928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Это </a:t>
            </a:r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положительный эмоциональный настрой педагогов и родителей на совместную работу по воспитанию детей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Родители уверены в том, что ДОУ всегда поможет им в решении педагогических проблем и в то же время никак не повредит, так как будут учитываться мнения семьи  и предложения по взаимодействию с ребенком. Педагоги , в свою очередь, заручаются пониманием со стороны родителей в решении педагогических проблем. А в самом большом выигрыше находятся дети, ради которых  и осуществляется это взаимодействие.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 учет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индивидуальности ребенка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Педагог постоянно поддерживая контакт с семьей, знает особенности и  привычки своего воспитанника и учитывает их при работе, что, в свою очередь, ведет к повышению эффективности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педпроцесса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Родители самостоятельно могут выбирать и формировать уже в дошкольном возрасте то направление в развитии и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воспитании ребенка,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которое они считают нужным. Таким образом, родители берут на себя ответственность за воспитание ребенка.</a:t>
            </a:r>
          </a:p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укрепление внутрисемейных связей,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эмоционального семейного общения, нахождение общих интересов и занятий.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sz="1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реализации единой программы воспитания и развития ребенка в ДОУ и семье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sz="1600" b="1" u="sng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возможность учета типа семьи и стиля семейных отношений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было нереально при использовании традиционных форм работ с родителями. Педагог, определив тип семьи воспитанника, сможет найти правильный подход для взаимодействия и успешно осуществлять     		работу с родителями.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cap="all" dirty="0" smtClean="0">
                <a:ln w="9000" cmpd="sng">
                  <a:solidFill>
                    <a:srgbClr val="550B69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Преимущества новой системы   взаимодействия ДОУ с семьей.</a:t>
            </a:r>
            <a:br>
              <a:rPr lang="ru-RU" sz="1600" cap="all" dirty="0" smtClean="0">
                <a:ln w="9000" cmpd="sng">
                  <a:solidFill>
                    <a:srgbClr val="550B69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cap="all" dirty="0">
              <a:ln w="9000" cmpd="sng">
                <a:solidFill>
                  <a:srgbClr val="550B69"/>
                </a:solidFill>
                <a:prstDash val="solid"/>
              </a:ln>
              <a:solidFill>
                <a:srgbClr val="6600CC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715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 smtClean="0">
                <a:ln w="11430"/>
                <a:solidFill>
                  <a:srgbClr val="CC0099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1800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принципы при организации работы в рамках новых форм работы с семьей:</a:t>
            </a:r>
            <a:r>
              <a:rPr lang="ru-RU" sz="1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1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905"/>
                <a:solidFill>
                  <a:srgbClr val="7C038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Функции работы ДОУ с семьей</a:t>
            </a:r>
            <a:endParaRPr lang="ru-RU" sz="2000" dirty="0">
              <a:ln w="1905"/>
              <a:solidFill>
                <a:srgbClr val="7C038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USER\Мои документы\Мои рисунки\imgpreview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8215338" cy="564360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472518" cy="50006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001E0E"/>
                </a:solidFill>
              </a:rPr>
              <a:t>- "</a:t>
            </a:r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Круглый стол" по любой теме;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тематические выставки;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err="1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соцобследование</a:t>
            </a:r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, диагностика, тесты, опрос на любые темы;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консультации специалистов;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устный журнал для родителей, с разными темами на каждой странице;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семейные спортивные встречи;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почта доверия, телефон доверия;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семейные проекты "Наша родословная";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открытые занятия для просмотра родителей;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интеллектуальные ринги детей и родителей;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контрольные для родителей;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интервью с родителями и детьми на определенные темы;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родительская гостиная;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конкурс семейных талантов;         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b="1" dirty="0" err="1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  семейного успеха;</a:t>
            </a:r>
          </a:p>
          <a:p>
            <a:pPr algn="ctr"/>
            <a:r>
              <a:rPr lang="ru-RU" sz="1600" b="1" dirty="0" smtClean="0">
                <a:solidFill>
                  <a:srgbClr val="001E0E"/>
                </a:solidFill>
                <a:latin typeface="Times New Roman" pitchFamily="18" charset="0"/>
                <a:cs typeface="Times New Roman" pitchFamily="18" charset="0"/>
              </a:rPr>
              <a:t>- аукцион секретов воспитания и др.      </a:t>
            </a:r>
          </a:p>
          <a:p>
            <a:endParaRPr lang="ru-RU" sz="1600" dirty="0">
              <a:solidFill>
                <a:srgbClr val="001E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1905"/>
                <a:solidFill>
                  <a:srgbClr val="66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НОВЫЕ ФОРМЫ ВЗАИМОДЕЙСТВИЯ С СЕМЬЕЙ</a:t>
            </a:r>
            <a:endParaRPr lang="ru-RU" sz="2000" dirty="0">
              <a:ln w="1905"/>
              <a:solidFill>
                <a:srgbClr val="66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Изменение характера вопросов родителей к воспитателям, руководителю ДОУ, как показатель роста педагогических интересов, знаний о воспитании детей в семье, желание их совершенствовать.</a:t>
            </a:r>
          </a:p>
          <a:p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посещаемости родителями мероприятий по педагогическому просвещению, стремление родителей анализировать собственный опыт и опыт других родителей.</a:t>
            </a:r>
          </a:p>
          <a:p>
            <a:r>
              <a:rPr lang="ru-RU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Изменение микроклимата в неблагоприятных семьях в положительную сторону.</a:t>
            </a:r>
          </a:p>
          <a:p>
            <a:r>
              <a:rPr lang="ru-RU" sz="26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Проявление у родителей осознанного отношения к воспитательной деятельности, стремление к пониманию ребенка, анализу своих достижений и ошибок, использование родителями педагогической литературы, участие родителей в клубах, объединениях, семейных конкурсах, праздниках, субботниках, организуемых в ДОУ. Осознание взрослыми членами семьи не только практической, но и воспитательной значимости их помощи ДОУ в педагогической деятельности.</a:t>
            </a:r>
          </a:p>
          <a:p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общественное мнение родителей о воспитании дошкольников в ДОУ.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РАБОТЫ ДОУ С СЕМЬЕЙ.</a:t>
            </a:r>
            <a:endParaRPr lang="ru-RU" sz="1800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Мои документы\Мои рисунки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353050"/>
            <a:ext cx="2409825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778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               Муниципальное автономное дошкольное          образовательное учреждение                           детский сад №3 г. Курганинска</vt:lpstr>
      <vt:lpstr>Педагогическая культура родителей – один из самых действенных факторов духовно-нравственного развития, воспитания и социализации младших школьников. С введением Федерального государственного стандарта большое внимание уделяется работе с родителями. </vt:lpstr>
      <vt:lpstr>Проблема вовлечения родителей в единое пространство детского развития в ДОУ решается в  трех направлениях: *Работа с коллективом ДОУ по организации взаимодействия с семьей, ознакомление педагогов с системой новых форм работы с родителями. *Повышение педагогической культуры родителей. *Вовлечение родителей в деятельность ДОУ, совместная работа по обмену опытом. </vt:lpstr>
      <vt:lpstr>Принципы взаимодействия с родителями являются: </vt:lpstr>
      <vt:lpstr>Преимущества новой системы   взаимодействия ДОУ с семьей. </vt:lpstr>
      <vt:lpstr>Основные принципы при организации работы в рамках новых форм работы с семьей: </vt:lpstr>
      <vt:lpstr>Функции работы ДОУ с семьей</vt:lpstr>
      <vt:lpstr>НОВЫЕ ФОРМЫ ВЗАИМОДЕЙСТВИЯ С СЕМЬЕЙ</vt:lpstr>
      <vt:lpstr>КРИТЕРИИ ОЦЕНКИ ЭФФЕКТИВНОСТИ РАБОТЫ ДОУ С СЕМЬЕЙ.</vt:lpstr>
      <vt:lpstr>СПИСОК ИСПОЛЬЗОВАННОЙ ЛИТЕРАТУРЫ: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№3 г. Курганинска</dc:title>
  <dc:creator>www.PHILka.RU</dc:creator>
  <cp:lastModifiedBy>www.PHILka.RU</cp:lastModifiedBy>
  <cp:revision>30</cp:revision>
  <dcterms:created xsi:type="dcterms:W3CDTF">2015-01-15T10:25:48Z</dcterms:created>
  <dcterms:modified xsi:type="dcterms:W3CDTF">2015-02-09T10:19:04Z</dcterms:modified>
</cp:coreProperties>
</file>