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58" autoAdjust="0"/>
  </p:normalViewPr>
  <p:slideViewPr>
    <p:cSldViewPr>
      <p:cViewPr varScale="1">
        <p:scale>
          <a:sx n="57" d="100"/>
          <a:sy n="57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Домашние животные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Документы\дом. животные\Новая папка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Документы\дом. животные\Новая папка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Документы\дом. животные\Новая папка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окументы\дом. животные\Новая папка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Документы\дом. животные\Новая папка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окументы\дом. животные\Новая папка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окументы\дом. животные\Новая папка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окументы\дом. животные\Новая папка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окументы\дом. животные\Новая папка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Документы\дом. животные\Новая папка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окументы\дом. животные\Новая папка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Документы\дом. животные\Новая папка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Документы\дом. животные\Новая папка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23720"/>
            <a:ext cx="3471863" cy="24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окументы\дом. животные\Новая папка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2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Документы\дом. животные\Новая папка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555107"/>
            <a:ext cx="3471863" cy="25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окументы\дом. животные\Новая папка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8" y="2624274"/>
            <a:ext cx="3470275" cy="24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5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38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2014-01-27T15:36:01Z</dcterms:created>
  <dcterms:modified xsi:type="dcterms:W3CDTF">2014-01-27T16:25:57Z</dcterms:modified>
</cp:coreProperties>
</file>