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68" r:id="rId3"/>
    <p:sldId id="257" r:id="rId4"/>
    <p:sldId id="270" r:id="rId5"/>
    <p:sldId id="259" r:id="rId6"/>
    <p:sldId id="260" r:id="rId7"/>
    <p:sldId id="261" r:id="rId8"/>
    <p:sldId id="258" r:id="rId9"/>
    <p:sldId id="262" r:id="rId10"/>
    <p:sldId id="264" r:id="rId11"/>
    <p:sldId id="265" r:id="rId12"/>
    <p:sldId id="266" r:id="rId13"/>
    <p:sldId id="269" r:id="rId14"/>
    <p:sldId id="26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9" d="100"/>
          <a:sy n="59" d="100"/>
        </p:scale>
        <p:origin x="-1668" y="-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68F00-3BA0-4041-9A15-BF5D85A0CB9F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83C11-946C-40FE-B594-B1C2FA0961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68F00-3BA0-4041-9A15-BF5D85A0CB9F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83C11-946C-40FE-B594-B1C2FA0961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68F00-3BA0-4041-9A15-BF5D85A0CB9F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83C11-946C-40FE-B594-B1C2FA0961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68F00-3BA0-4041-9A15-BF5D85A0CB9F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83C11-946C-40FE-B594-B1C2FA0961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68F00-3BA0-4041-9A15-BF5D85A0CB9F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83C11-946C-40FE-B594-B1C2FA0961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68F00-3BA0-4041-9A15-BF5D85A0CB9F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83C11-946C-40FE-B594-B1C2FA0961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68F00-3BA0-4041-9A15-BF5D85A0CB9F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83C11-946C-40FE-B594-B1C2FA0961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68F00-3BA0-4041-9A15-BF5D85A0CB9F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83C11-946C-40FE-B594-B1C2FA0961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68F00-3BA0-4041-9A15-BF5D85A0CB9F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83C11-946C-40FE-B594-B1C2FA0961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68F00-3BA0-4041-9A15-BF5D85A0CB9F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83C11-946C-40FE-B594-B1C2FA0961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68F00-3BA0-4041-9A15-BF5D85A0CB9F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83C11-946C-40FE-B594-B1C2FA0961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68F00-3BA0-4041-9A15-BF5D85A0CB9F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483C11-946C-40FE-B594-B1C2FA09616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карандаш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>
          <a:xfrm>
            <a:off x="5286380" y="4643446"/>
            <a:ext cx="2571768" cy="1357322"/>
          </a:xfrm>
          <a:prstGeom prst="ellipse">
            <a:avLst/>
          </a:prstGeom>
          <a:noFill/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 descr="C:\Users\User\Desktop\6a00d8341c4e6153ef0148c6cec950970c-200wi.png"/>
          <p:cNvPicPr>
            <a:picLocks noChangeAspect="1" noChangeArrowheads="1"/>
          </p:cNvPicPr>
          <p:nvPr/>
        </p:nvPicPr>
        <p:blipFill>
          <a:blip r:embed="rId2"/>
          <a:srcRect r="14287"/>
          <a:stretch>
            <a:fillRect/>
          </a:stretch>
        </p:blipFill>
        <p:spPr bwMode="auto">
          <a:xfrm>
            <a:off x="6143636" y="1071546"/>
            <a:ext cx="3000364" cy="3500462"/>
          </a:xfrm>
          <a:prstGeom prst="rect">
            <a:avLst/>
          </a:prstGeom>
          <a:noFill/>
        </p:spPr>
      </p:pic>
      <p:sp>
        <p:nvSpPr>
          <p:cNvPr id="8" name="Овал 7"/>
          <p:cNvSpPr/>
          <p:nvPr/>
        </p:nvSpPr>
        <p:spPr>
          <a:xfrm>
            <a:off x="5214942" y="1643050"/>
            <a:ext cx="285752" cy="285752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6429388" y="4500570"/>
            <a:ext cx="285752" cy="285752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1214414" y="3214686"/>
            <a:ext cx="285752" cy="285752"/>
          </a:xfrm>
          <a:prstGeom prst="ellipse">
            <a:avLst/>
          </a:prstGeom>
          <a:solidFill>
            <a:schemeClr val="bg2">
              <a:lumMod val="1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71472" y="2500306"/>
            <a:ext cx="92869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643570" y="3571876"/>
            <a:ext cx="92869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643438" y="857232"/>
            <a:ext cx="100013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Е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0" name="Полилиния 19"/>
          <p:cNvSpPr/>
          <p:nvPr/>
        </p:nvSpPr>
        <p:spPr>
          <a:xfrm>
            <a:off x="0" y="1571612"/>
            <a:ext cx="3686496" cy="4621540"/>
          </a:xfrm>
          <a:custGeom>
            <a:avLst/>
            <a:gdLst>
              <a:gd name="connsiteX0" fmla="*/ 1337192 w 3686496"/>
              <a:gd name="connsiteY0" fmla="*/ 1737663 h 4621540"/>
              <a:gd name="connsiteX1" fmla="*/ 1365327 w 3686496"/>
              <a:gd name="connsiteY1" fmla="*/ 1695460 h 4621540"/>
              <a:gd name="connsiteX2" fmla="*/ 1393463 w 3686496"/>
              <a:gd name="connsiteY2" fmla="*/ 1667325 h 4621540"/>
              <a:gd name="connsiteX3" fmla="*/ 1435666 w 3686496"/>
              <a:gd name="connsiteY3" fmla="*/ 1611054 h 4621540"/>
              <a:gd name="connsiteX4" fmla="*/ 1477869 w 3686496"/>
              <a:gd name="connsiteY4" fmla="*/ 1343768 h 4621540"/>
              <a:gd name="connsiteX5" fmla="*/ 1449733 w 3686496"/>
              <a:gd name="connsiteY5" fmla="*/ 752925 h 4621540"/>
              <a:gd name="connsiteX6" fmla="*/ 1435666 w 3686496"/>
              <a:gd name="connsiteY6" fmla="*/ 668519 h 4621540"/>
              <a:gd name="connsiteX7" fmla="*/ 1421598 w 3686496"/>
              <a:gd name="connsiteY7" fmla="*/ 626315 h 4621540"/>
              <a:gd name="connsiteX8" fmla="*/ 1407530 w 3686496"/>
              <a:gd name="connsiteY8" fmla="*/ 541909 h 4621540"/>
              <a:gd name="connsiteX9" fmla="*/ 1435666 w 3686496"/>
              <a:gd name="connsiteY9" fmla="*/ 316826 h 4621540"/>
              <a:gd name="connsiteX10" fmla="*/ 1463801 w 3686496"/>
              <a:gd name="connsiteY10" fmla="*/ 274623 h 4621540"/>
              <a:gd name="connsiteX11" fmla="*/ 1534139 w 3686496"/>
              <a:gd name="connsiteY11" fmla="*/ 246488 h 4621540"/>
              <a:gd name="connsiteX12" fmla="*/ 1660749 w 3686496"/>
              <a:gd name="connsiteY12" fmla="*/ 162082 h 4621540"/>
              <a:gd name="connsiteX13" fmla="*/ 1702952 w 3686496"/>
              <a:gd name="connsiteY13" fmla="*/ 133946 h 4621540"/>
              <a:gd name="connsiteX14" fmla="*/ 1745155 w 3686496"/>
              <a:gd name="connsiteY14" fmla="*/ 119879 h 4621540"/>
              <a:gd name="connsiteX15" fmla="*/ 1801426 w 3686496"/>
              <a:gd name="connsiteY15" fmla="*/ 91743 h 4621540"/>
              <a:gd name="connsiteX16" fmla="*/ 1843629 w 3686496"/>
              <a:gd name="connsiteY16" fmla="*/ 63608 h 4621540"/>
              <a:gd name="connsiteX17" fmla="*/ 1942103 w 3686496"/>
              <a:gd name="connsiteY17" fmla="*/ 35472 h 4621540"/>
              <a:gd name="connsiteX18" fmla="*/ 2364133 w 3686496"/>
              <a:gd name="connsiteY18" fmla="*/ 91743 h 4621540"/>
              <a:gd name="connsiteX19" fmla="*/ 2406336 w 3686496"/>
              <a:gd name="connsiteY19" fmla="*/ 119879 h 4621540"/>
              <a:gd name="connsiteX20" fmla="*/ 2476675 w 3686496"/>
              <a:gd name="connsiteY20" fmla="*/ 190217 h 4621540"/>
              <a:gd name="connsiteX21" fmla="*/ 2504810 w 3686496"/>
              <a:gd name="connsiteY21" fmla="*/ 232420 h 4621540"/>
              <a:gd name="connsiteX22" fmla="*/ 2575149 w 3686496"/>
              <a:gd name="connsiteY22" fmla="*/ 330894 h 4621540"/>
              <a:gd name="connsiteX23" fmla="*/ 2603284 w 3686496"/>
              <a:gd name="connsiteY23" fmla="*/ 457503 h 4621540"/>
              <a:gd name="connsiteX24" fmla="*/ 2617352 w 3686496"/>
              <a:gd name="connsiteY24" fmla="*/ 499706 h 4621540"/>
              <a:gd name="connsiteX25" fmla="*/ 2631419 w 3686496"/>
              <a:gd name="connsiteY25" fmla="*/ 612248 h 4621540"/>
              <a:gd name="connsiteX26" fmla="*/ 2645487 w 3686496"/>
              <a:gd name="connsiteY26" fmla="*/ 781060 h 4621540"/>
              <a:gd name="connsiteX27" fmla="*/ 2673623 w 3686496"/>
              <a:gd name="connsiteY27" fmla="*/ 879534 h 4621540"/>
              <a:gd name="connsiteX28" fmla="*/ 2687690 w 3686496"/>
              <a:gd name="connsiteY28" fmla="*/ 1132752 h 4621540"/>
              <a:gd name="connsiteX29" fmla="*/ 2701758 w 3686496"/>
              <a:gd name="connsiteY29" fmla="*/ 1189023 h 4621540"/>
              <a:gd name="connsiteX30" fmla="*/ 2729893 w 3686496"/>
              <a:gd name="connsiteY30" fmla="*/ 1245294 h 4621540"/>
              <a:gd name="connsiteX31" fmla="*/ 2842435 w 3686496"/>
              <a:gd name="connsiteY31" fmla="*/ 1329700 h 4621540"/>
              <a:gd name="connsiteX32" fmla="*/ 2983112 w 3686496"/>
              <a:gd name="connsiteY32" fmla="*/ 1371903 h 4621540"/>
              <a:gd name="connsiteX33" fmla="*/ 3081586 w 3686496"/>
              <a:gd name="connsiteY33" fmla="*/ 1385971 h 4621540"/>
              <a:gd name="connsiteX34" fmla="*/ 3306669 w 3686496"/>
              <a:gd name="connsiteY34" fmla="*/ 1414106 h 4621540"/>
              <a:gd name="connsiteX35" fmla="*/ 3348872 w 3686496"/>
              <a:gd name="connsiteY35" fmla="*/ 1428174 h 4621540"/>
              <a:gd name="connsiteX36" fmla="*/ 3405143 w 3686496"/>
              <a:gd name="connsiteY36" fmla="*/ 1442242 h 4621540"/>
              <a:gd name="connsiteX37" fmla="*/ 3447346 w 3686496"/>
              <a:gd name="connsiteY37" fmla="*/ 1456309 h 4621540"/>
              <a:gd name="connsiteX38" fmla="*/ 3517684 w 3686496"/>
              <a:gd name="connsiteY38" fmla="*/ 1470377 h 4621540"/>
              <a:gd name="connsiteX39" fmla="*/ 3588023 w 3686496"/>
              <a:gd name="connsiteY39" fmla="*/ 1512580 h 4621540"/>
              <a:gd name="connsiteX40" fmla="*/ 3658361 w 3686496"/>
              <a:gd name="connsiteY40" fmla="*/ 1596986 h 4621540"/>
              <a:gd name="connsiteX41" fmla="*/ 3686496 w 3686496"/>
              <a:gd name="connsiteY41" fmla="*/ 1695460 h 4621540"/>
              <a:gd name="connsiteX42" fmla="*/ 3672429 w 3686496"/>
              <a:gd name="connsiteY42" fmla="*/ 1836137 h 4621540"/>
              <a:gd name="connsiteX43" fmla="*/ 3630226 w 3686496"/>
              <a:gd name="connsiteY43" fmla="*/ 1892408 h 4621540"/>
              <a:gd name="connsiteX44" fmla="*/ 3489549 w 3686496"/>
              <a:gd name="connsiteY44" fmla="*/ 2004949 h 4621540"/>
              <a:gd name="connsiteX45" fmla="*/ 3405143 w 3686496"/>
              <a:gd name="connsiteY45" fmla="*/ 2061220 h 4621540"/>
              <a:gd name="connsiteX46" fmla="*/ 3362939 w 3686496"/>
              <a:gd name="connsiteY46" fmla="*/ 2103423 h 4621540"/>
              <a:gd name="connsiteX47" fmla="*/ 3306669 w 3686496"/>
              <a:gd name="connsiteY47" fmla="*/ 2131559 h 4621540"/>
              <a:gd name="connsiteX48" fmla="*/ 3208195 w 3686496"/>
              <a:gd name="connsiteY48" fmla="*/ 2187829 h 4621540"/>
              <a:gd name="connsiteX49" fmla="*/ 3180059 w 3686496"/>
              <a:gd name="connsiteY49" fmla="*/ 2215965 h 4621540"/>
              <a:gd name="connsiteX50" fmla="*/ 3081586 w 3686496"/>
              <a:gd name="connsiteY50" fmla="*/ 2258168 h 4621540"/>
              <a:gd name="connsiteX51" fmla="*/ 3053450 w 3686496"/>
              <a:gd name="connsiteY51" fmla="*/ 2286303 h 4621540"/>
              <a:gd name="connsiteX52" fmla="*/ 2997179 w 3686496"/>
              <a:gd name="connsiteY52" fmla="*/ 2300371 h 4621540"/>
              <a:gd name="connsiteX53" fmla="*/ 2969044 w 3686496"/>
              <a:gd name="connsiteY53" fmla="*/ 2356642 h 4621540"/>
              <a:gd name="connsiteX54" fmla="*/ 2983112 w 3686496"/>
              <a:gd name="connsiteY54" fmla="*/ 2525454 h 4621540"/>
              <a:gd name="connsiteX55" fmla="*/ 3011247 w 3686496"/>
              <a:gd name="connsiteY55" fmla="*/ 2567657 h 4621540"/>
              <a:gd name="connsiteX56" fmla="*/ 3109721 w 3686496"/>
              <a:gd name="connsiteY56" fmla="*/ 2652063 h 4621540"/>
              <a:gd name="connsiteX57" fmla="*/ 3151924 w 3686496"/>
              <a:gd name="connsiteY57" fmla="*/ 2666131 h 4621540"/>
              <a:gd name="connsiteX58" fmla="*/ 3264466 w 3686496"/>
              <a:gd name="connsiteY58" fmla="*/ 2722402 h 4621540"/>
              <a:gd name="connsiteX59" fmla="*/ 3334804 w 3686496"/>
              <a:gd name="connsiteY59" fmla="*/ 2820875 h 4621540"/>
              <a:gd name="connsiteX60" fmla="*/ 3377007 w 3686496"/>
              <a:gd name="connsiteY60" fmla="*/ 2849011 h 4621540"/>
              <a:gd name="connsiteX61" fmla="*/ 3475481 w 3686496"/>
              <a:gd name="connsiteY61" fmla="*/ 2933417 h 4621540"/>
              <a:gd name="connsiteX62" fmla="*/ 3503616 w 3686496"/>
              <a:gd name="connsiteY62" fmla="*/ 2975620 h 4621540"/>
              <a:gd name="connsiteX63" fmla="*/ 3531752 w 3686496"/>
              <a:gd name="connsiteY63" fmla="*/ 3003755 h 4621540"/>
              <a:gd name="connsiteX64" fmla="*/ 3545819 w 3686496"/>
              <a:gd name="connsiteY64" fmla="*/ 3060026 h 4621540"/>
              <a:gd name="connsiteX65" fmla="*/ 3573955 w 3686496"/>
              <a:gd name="connsiteY65" fmla="*/ 3130365 h 4621540"/>
              <a:gd name="connsiteX66" fmla="*/ 3588023 w 3686496"/>
              <a:gd name="connsiteY66" fmla="*/ 3172568 h 4621540"/>
              <a:gd name="connsiteX67" fmla="*/ 3573955 w 3686496"/>
              <a:gd name="connsiteY67" fmla="*/ 3313245 h 4621540"/>
              <a:gd name="connsiteX68" fmla="*/ 3489549 w 3686496"/>
              <a:gd name="connsiteY68" fmla="*/ 3397651 h 4621540"/>
              <a:gd name="connsiteX69" fmla="*/ 3348872 w 3686496"/>
              <a:gd name="connsiteY69" fmla="*/ 3510192 h 4621540"/>
              <a:gd name="connsiteX70" fmla="*/ 3236330 w 3686496"/>
              <a:gd name="connsiteY70" fmla="*/ 3552395 h 4621540"/>
              <a:gd name="connsiteX71" fmla="*/ 3194127 w 3686496"/>
              <a:gd name="connsiteY71" fmla="*/ 3580531 h 4621540"/>
              <a:gd name="connsiteX72" fmla="*/ 3109721 w 3686496"/>
              <a:gd name="connsiteY72" fmla="*/ 3608666 h 4621540"/>
              <a:gd name="connsiteX73" fmla="*/ 2940909 w 3686496"/>
              <a:gd name="connsiteY73" fmla="*/ 3679005 h 4621540"/>
              <a:gd name="connsiteX74" fmla="*/ 2856503 w 3686496"/>
              <a:gd name="connsiteY74" fmla="*/ 3721208 h 4621540"/>
              <a:gd name="connsiteX75" fmla="*/ 2786164 w 3686496"/>
              <a:gd name="connsiteY75" fmla="*/ 3735275 h 4621540"/>
              <a:gd name="connsiteX76" fmla="*/ 2645487 w 3686496"/>
              <a:gd name="connsiteY76" fmla="*/ 3777479 h 4621540"/>
              <a:gd name="connsiteX77" fmla="*/ 2589216 w 3686496"/>
              <a:gd name="connsiteY77" fmla="*/ 3791546 h 4621540"/>
              <a:gd name="connsiteX78" fmla="*/ 2490743 w 3686496"/>
              <a:gd name="connsiteY78" fmla="*/ 3819682 h 4621540"/>
              <a:gd name="connsiteX79" fmla="*/ 2462607 w 3686496"/>
              <a:gd name="connsiteY79" fmla="*/ 3875952 h 4621540"/>
              <a:gd name="connsiteX80" fmla="*/ 2420404 w 3686496"/>
              <a:gd name="connsiteY80" fmla="*/ 4101035 h 4621540"/>
              <a:gd name="connsiteX81" fmla="*/ 2392269 w 3686496"/>
              <a:gd name="connsiteY81" fmla="*/ 4185442 h 4621540"/>
              <a:gd name="connsiteX82" fmla="*/ 2350066 w 3686496"/>
              <a:gd name="connsiteY82" fmla="*/ 4410525 h 4621540"/>
              <a:gd name="connsiteX83" fmla="*/ 2293795 w 3686496"/>
              <a:gd name="connsiteY83" fmla="*/ 4523066 h 4621540"/>
              <a:gd name="connsiteX84" fmla="*/ 2251592 w 3686496"/>
              <a:gd name="connsiteY84" fmla="*/ 4551202 h 4621540"/>
              <a:gd name="connsiteX85" fmla="*/ 2181253 w 3686496"/>
              <a:gd name="connsiteY85" fmla="*/ 4621540 h 4621540"/>
              <a:gd name="connsiteX86" fmla="*/ 1759223 w 3686496"/>
              <a:gd name="connsiteY86" fmla="*/ 4593405 h 4621540"/>
              <a:gd name="connsiteX87" fmla="*/ 1688884 w 3686496"/>
              <a:gd name="connsiteY87" fmla="*/ 4579337 h 4621540"/>
              <a:gd name="connsiteX88" fmla="*/ 1618546 w 3686496"/>
              <a:gd name="connsiteY88" fmla="*/ 4551202 h 4621540"/>
              <a:gd name="connsiteX89" fmla="*/ 1520072 w 3686496"/>
              <a:gd name="connsiteY89" fmla="*/ 4523066 h 4621540"/>
              <a:gd name="connsiteX90" fmla="*/ 1379395 w 3686496"/>
              <a:gd name="connsiteY90" fmla="*/ 4466795 h 4621540"/>
              <a:gd name="connsiteX91" fmla="*/ 1323124 w 3686496"/>
              <a:gd name="connsiteY91" fmla="*/ 4424592 h 4621540"/>
              <a:gd name="connsiteX92" fmla="*/ 1210583 w 3686496"/>
              <a:gd name="connsiteY92" fmla="*/ 4382389 h 4621540"/>
              <a:gd name="connsiteX93" fmla="*/ 1182447 w 3686496"/>
              <a:gd name="connsiteY93" fmla="*/ 4354254 h 4621540"/>
              <a:gd name="connsiteX94" fmla="*/ 1055838 w 3686496"/>
              <a:gd name="connsiteY94" fmla="*/ 4269848 h 4621540"/>
              <a:gd name="connsiteX95" fmla="*/ 999567 w 3686496"/>
              <a:gd name="connsiteY95" fmla="*/ 4213577 h 4621540"/>
              <a:gd name="connsiteX96" fmla="*/ 957364 w 3686496"/>
              <a:gd name="connsiteY96" fmla="*/ 4171374 h 4621540"/>
              <a:gd name="connsiteX97" fmla="*/ 943296 w 3686496"/>
              <a:gd name="connsiteY97" fmla="*/ 4129171 h 4621540"/>
              <a:gd name="connsiteX98" fmla="*/ 999567 w 3686496"/>
              <a:gd name="connsiteY98" fmla="*/ 3875952 h 4621540"/>
              <a:gd name="connsiteX99" fmla="*/ 1041770 w 3686496"/>
              <a:gd name="connsiteY99" fmla="*/ 3833749 h 4621540"/>
              <a:gd name="connsiteX100" fmla="*/ 1112109 w 3686496"/>
              <a:gd name="connsiteY100" fmla="*/ 3721208 h 4621540"/>
              <a:gd name="connsiteX101" fmla="*/ 1168379 w 3686496"/>
              <a:gd name="connsiteY101" fmla="*/ 3664937 h 4621540"/>
              <a:gd name="connsiteX102" fmla="*/ 1196515 w 3686496"/>
              <a:gd name="connsiteY102" fmla="*/ 3608666 h 4621540"/>
              <a:gd name="connsiteX103" fmla="*/ 1252786 w 3686496"/>
              <a:gd name="connsiteY103" fmla="*/ 3538328 h 4621540"/>
              <a:gd name="connsiteX104" fmla="*/ 1280921 w 3686496"/>
              <a:gd name="connsiteY104" fmla="*/ 3482057 h 4621540"/>
              <a:gd name="connsiteX105" fmla="*/ 1294989 w 3686496"/>
              <a:gd name="connsiteY105" fmla="*/ 3369515 h 4621540"/>
              <a:gd name="connsiteX106" fmla="*/ 1182447 w 3686496"/>
              <a:gd name="connsiteY106" fmla="*/ 3313245 h 4621540"/>
              <a:gd name="connsiteX107" fmla="*/ 1140244 w 3686496"/>
              <a:gd name="connsiteY107" fmla="*/ 3271042 h 4621540"/>
              <a:gd name="connsiteX108" fmla="*/ 1041770 w 3686496"/>
              <a:gd name="connsiteY108" fmla="*/ 3228839 h 4621540"/>
              <a:gd name="connsiteX109" fmla="*/ 943296 w 3686496"/>
              <a:gd name="connsiteY109" fmla="*/ 3158500 h 4621540"/>
              <a:gd name="connsiteX110" fmla="*/ 887026 w 3686496"/>
              <a:gd name="connsiteY110" fmla="*/ 3116297 h 4621540"/>
              <a:gd name="connsiteX111" fmla="*/ 844823 w 3686496"/>
              <a:gd name="connsiteY111" fmla="*/ 3102229 h 4621540"/>
              <a:gd name="connsiteX112" fmla="*/ 746349 w 3686496"/>
              <a:gd name="connsiteY112" fmla="*/ 3031891 h 4621540"/>
              <a:gd name="connsiteX113" fmla="*/ 690078 w 3686496"/>
              <a:gd name="connsiteY113" fmla="*/ 3017823 h 4621540"/>
              <a:gd name="connsiteX114" fmla="*/ 619739 w 3686496"/>
              <a:gd name="connsiteY114" fmla="*/ 2989688 h 4621540"/>
              <a:gd name="connsiteX115" fmla="*/ 577536 w 3686496"/>
              <a:gd name="connsiteY115" fmla="*/ 2947485 h 4621540"/>
              <a:gd name="connsiteX116" fmla="*/ 422792 w 3686496"/>
              <a:gd name="connsiteY116" fmla="*/ 2849011 h 4621540"/>
              <a:gd name="connsiteX117" fmla="*/ 296183 w 3686496"/>
              <a:gd name="connsiteY117" fmla="*/ 2736469 h 4621540"/>
              <a:gd name="connsiteX118" fmla="*/ 141438 w 3686496"/>
              <a:gd name="connsiteY118" fmla="*/ 2637995 h 4621540"/>
              <a:gd name="connsiteX119" fmla="*/ 85167 w 3686496"/>
              <a:gd name="connsiteY119" fmla="*/ 2553589 h 4621540"/>
              <a:gd name="connsiteX120" fmla="*/ 28896 w 3686496"/>
              <a:gd name="connsiteY120" fmla="*/ 2469183 h 4621540"/>
              <a:gd name="connsiteX121" fmla="*/ 42964 w 3686496"/>
              <a:gd name="connsiteY121" fmla="*/ 2342574 h 4621540"/>
              <a:gd name="connsiteX122" fmla="*/ 99235 w 3686496"/>
              <a:gd name="connsiteY122" fmla="*/ 2300371 h 4621540"/>
              <a:gd name="connsiteX123" fmla="*/ 127370 w 3686496"/>
              <a:gd name="connsiteY123" fmla="*/ 2258168 h 4621540"/>
              <a:gd name="connsiteX124" fmla="*/ 183641 w 3686496"/>
              <a:gd name="connsiteY124" fmla="*/ 2230032 h 4621540"/>
              <a:gd name="connsiteX125" fmla="*/ 310250 w 3686496"/>
              <a:gd name="connsiteY125" fmla="*/ 2173762 h 4621540"/>
              <a:gd name="connsiteX126" fmla="*/ 422792 w 3686496"/>
              <a:gd name="connsiteY126" fmla="*/ 2089355 h 4621540"/>
              <a:gd name="connsiteX127" fmla="*/ 479063 w 3686496"/>
              <a:gd name="connsiteY127" fmla="*/ 2075288 h 4621540"/>
              <a:gd name="connsiteX128" fmla="*/ 549401 w 3686496"/>
              <a:gd name="connsiteY128" fmla="*/ 2033085 h 4621540"/>
              <a:gd name="connsiteX129" fmla="*/ 647875 w 3686496"/>
              <a:gd name="connsiteY129" fmla="*/ 2004949 h 4621540"/>
              <a:gd name="connsiteX130" fmla="*/ 690078 w 3686496"/>
              <a:gd name="connsiteY130" fmla="*/ 1990882 h 4621540"/>
              <a:gd name="connsiteX131" fmla="*/ 844823 w 3686496"/>
              <a:gd name="connsiteY131" fmla="*/ 1948679 h 4621540"/>
              <a:gd name="connsiteX132" fmla="*/ 887026 w 3686496"/>
              <a:gd name="connsiteY132" fmla="*/ 1934611 h 4621540"/>
              <a:gd name="connsiteX133" fmla="*/ 1027703 w 3686496"/>
              <a:gd name="connsiteY133" fmla="*/ 1906475 h 4621540"/>
              <a:gd name="connsiteX134" fmla="*/ 1294989 w 3686496"/>
              <a:gd name="connsiteY134" fmla="*/ 1878340 h 4621540"/>
              <a:gd name="connsiteX135" fmla="*/ 1449733 w 3686496"/>
              <a:gd name="connsiteY135" fmla="*/ 1850205 h 4621540"/>
              <a:gd name="connsiteX136" fmla="*/ 1477869 w 3686496"/>
              <a:gd name="connsiteY136" fmla="*/ 1850205 h 4621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</a:cxnLst>
            <a:rect l="l" t="t" r="r" b="b"/>
            <a:pathLst>
              <a:path w="3686496" h="4621540">
                <a:moveTo>
                  <a:pt x="1337192" y="1737663"/>
                </a:moveTo>
                <a:cubicBezTo>
                  <a:pt x="1346570" y="1723595"/>
                  <a:pt x="1354765" y="1708662"/>
                  <a:pt x="1365327" y="1695460"/>
                </a:cubicBezTo>
                <a:cubicBezTo>
                  <a:pt x="1373613" y="1685103"/>
                  <a:pt x="1384972" y="1677514"/>
                  <a:pt x="1393463" y="1667325"/>
                </a:cubicBezTo>
                <a:cubicBezTo>
                  <a:pt x="1408473" y="1649313"/>
                  <a:pt x="1421598" y="1629811"/>
                  <a:pt x="1435666" y="1611054"/>
                </a:cubicBezTo>
                <a:cubicBezTo>
                  <a:pt x="1469094" y="1494055"/>
                  <a:pt x="1477869" y="1487439"/>
                  <a:pt x="1477869" y="1343768"/>
                </a:cubicBezTo>
                <a:cubicBezTo>
                  <a:pt x="1477869" y="823648"/>
                  <a:pt x="1520482" y="965167"/>
                  <a:pt x="1449733" y="752925"/>
                </a:cubicBezTo>
                <a:cubicBezTo>
                  <a:pt x="1445044" y="724790"/>
                  <a:pt x="1441853" y="696363"/>
                  <a:pt x="1435666" y="668519"/>
                </a:cubicBezTo>
                <a:cubicBezTo>
                  <a:pt x="1432449" y="654043"/>
                  <a:pt x="1424815" y="640791"/>
                  <a:pt x="1421598" y="626315"/>
                </a:cubicBezTo>
                <a:cubicBezTo>
                  <a:pt x="1415410" y="598471"/>
                  <a:pt x="1412219" y="570044"/>
                  <a:pt x="1407530" y="541909"/>
                </a:cubicBezTo>
                <a:cubicBezTo>
                  <a:pt x="1416909" y="466881"/>
                  <a:pt x="1420089" y="390816"/>
                  <a:pt x="1435666" y="316826"/>
                </a:cubicBezTo>
                <a:cubicBezTo>
                  <a:pt x="1439149" y="300281"/>
                  <a:pt x="1450043" y="284450"/>
                  <a:pt x="1463801" y="274623"/>
                </a:cubicBezTo>
                <a:cubicBezTo>
                  <a:pt x="1484349" y="259946"/>
                  <a:pt x="1510693" y="255866"/>
                  <a:pt x="1534139" y="246488"/>
                </a:cubicBezTo>
                <a:cubicBezTo>
                  <a:pt x="1591765" y="188862"/>
                  <a:pt x="1542901" y="232791"/>
                  <a:pt x="1660749" y="162082"/>
                </a:cubicBezTo>
                <a:cubicBezTo>
                  <a:pt x="1675247" y="153383"/>
                  <a:pt x="1687830" y="141507"/>
                  <a:pt x="1702952" y="133946"/>
                </a:cubicBezTo>
                <a:cubicBezTo>
                  <a:pt x="1716215" y="127314"/>
                  <a:pt x="1731525" y="125720"/>
                  <a:pt x="1745155" y="119879"/>
                </a:cubicBezTo>
                <a:cubicBezTo>
                  <a:pt x="1764430" y="111618"/>
                  <a:pt x="1783218" y="102148"/>
                  <a:pt x="1801426" y="91743"/>
                </a:cubicBezTo>
                <a:cubicBezTo>
                  <a:pt x="1816106" y="83355"/>
                  <a:pt x="1827931" y="69887"/>
                  <a:pt x="1843629" y="63608"/>
                </a:cubicBezTo>
                <a:cubicBezTo>
                  <a:pt x="1875326" y="50929"/>
                  <a:pt x="1909278" y="44851"/>
                  <a:pt x="1942103" y="35472"/>
                </a:cubicBezTo>
                <a:cubicBezTo>
                  <a:pt x="2239474" y="47863"/>
                  <a:pt x="2198998" y="0"/>
                  <a:pt x="2364133" y="91743"/>
                </a:cubicBezTo>
                <a:cubicBezTo>
                  <a:pt x="2378913" y="99954"/>
                  <a:pt x="2392268" y="110500"/>
                  <a:pt x="2406336" y="119879"/>
                </a:cubicBezTo>
                <a:cubicBezTo>
                  <a:pt x="2481368" y="232425"/>
                  <a:pt x="2382887" y="96429"/>
                  <a:pt x="2476675" y="190217"/>
                </a:cubicBezTo>
                <a:cubicBezTo>
                  <a:pt x="2488630" y="202172"/>
                  <a:pt x="2494248" y="219218"/>
                  <a:pt x="2504810" y="232420"/>
                </a:cubicBezTo>
                <a:cubicBezTo>
                  <a:pt x="2580764" y="327361"/>
                  <a:pt x="2467403" y="151316"/>
                  <a:pt x="2575149" y="330894"/>
                </a:cubicBezTo>
                <a:cubicBezTo>
                  <a:pt x="2584819" y="379248"/>
                  <a:pt x="2590038" y="411143"/>
                  <a:pt x="2603284" y="457503"/>
                </a:cubicBezTo>
                <a:cubicBezTo>
                  <a:pt x="2607358" y="471761"/>
                  <a:pt x="2612663" y="485638"/>
                  <a:pt x="2617352" y="499706"/>
                </a:cubicBezTo>
                <a:cubicBezTo>
                  <a:pt x="2622041" y="537220"/>
                  <a:pt x="2627657" y="574630"/>
                  <a:pt x="2631419" y="612248"/>
                </a:cubicBezTo>
                <a:cubicBezTo>
                  <a:pt x="2637037" y="668434"/>
                  <a:pt x="2636680" y="725285"/>
                  <a:pt x="2645487" y="781060"/>
                </a:cubicBezTo>
                <a:cubicBezTo>
                  <a:pt x="2650811" y="814780"/>
                  <a:pt x="2664244" y="846709"/>
                  <a:pt x="2673623" y="879534"/>
                </a:cubicBezTo>
                <a:cubicBezTo>
                  <a:pt x="2678312" y="963940"/>
                  <a:pt x="2680037" y="1048563"/>
                  <a:pt x="2687690" y="1132752"/>
                </a:cubicBezTo>
                <a:cubicBezTo>
                  <a:pt x="2689440" y="1152007"/>
                  <a:pt x="2694969" y="1170920"/>
                  <a:pt x="2701758" y="1189023"/>
                </a:cubicBezTo>
                <a:cubicBezTo>
                  <a:pt x="2709121" y="1208659"/>
                  <a:pt x="2717311" y="1228517"/>
                  <a:pt x="2729893" y="1245294"/>
                </a:cubicBezTo>
                <a:cubicBezTo>
                  <a:pt x="2764758" y="1291782"/>
                  <a:pt x="2791084" y="1309160"/>
                  <a:pt x="2842435" y="1329700"/>
                </a:cubicBezTo>
                <a:cubicBezTo>
                  <a:pt x="2873020" y="1341934"/>
                  <a:pt x="2945114" y="1364994"/>
                  <a:pt x="2983112" y="1371903"/>
                </a:cubicBezTo>
                <a:cubicBezTo>
                  <a:pt x="3015735" y="1377835"/>
                  <a:pt x="3048761" y="1381282"/>
                  <a:pt x="3081586" y="1385971"/>
                </a:cubicBezTo>
                <a:cubicBezTo>
                  <a:pt x="3192855" y="1423061"/>
                  <a:pt x="3063389" y="1383696"/>
                  <a:pt x="3306669" y="1414106"/>
                </a:cubicBezTo>
                <a:cubicBezTo>
                  <a:pt x="3321383" y="1415945"/>
                  <a:pt x="3334614" y="1424100"/>
                  <a:pt x="3348872" y="1428174"/>
                </a:cubicBezTo>
                <a:cubicBezTo>
                  <a:pt x="3367462" y="1433486"/>
                  <a:pt x="3386553" y="1436931"/>
                  <a:pt x="3405143" y="1442242"/>
                </a:cubicBezTo>
                <a:cubicBezTo>
                  <a:pt x="3419401" y="1446316"/>
                  <a:pt x="3432960" y="1452713"/>
                  <a:pt x="3447346" y="1456309"/>
                </a:cubicBezTo>
                <a:cubicBezTo>
                  <a:pt x="3470542" y="1462108"/>
                  <a:pt x="3494238" y="1465688"/>
                  <a:pt x="3517684" y="1470377"/>
                </a:cubicBezTo>
                <a:cubicBezTo>
                  <a:pt x="3541130" y="1484445"/>
                  <a:pt x="3566149" y="1496174"/>
                  <a:pt x="3588023" y="1512580"/>
                </a:cubicBezTo>
                <a:cubicBezTo>
                  <a:pt x="3612913" y="1531248"/>
                  <a:pt x="3644063" y="1568391"/>
                  <a:pt x="3658361" y="1596986"/>
                </a:cubicBezTo>
                <a:cubicBezTo>
                  <a:pt x="3668454" y="1617172"/>
                  <a:pt x="3681988" y="1677425"/>
                  <a:pt x="3686496" y="1695460"/>
                </a:cubicBezTo>
                <a:cubicBezTo>
                  <a:pt x="3681807" y="1742352"/>
                  <a:pt x="3685375" y="1790824"/>
                  <a:pt x="3672429" y="1836137"/>
                </a:cubicBezTo>
                <a:cubicBezTo>
                  <a:pt x="3665988" y="1858681"/>
                  <a:pt x="3645911" y="1874981"/>
                  <a:pt x="3630226" y="1892408"/>
                </a:cubicBezTo>
                <a:cubicBezTo>
                  <a:pt x="3464658" y="2076372"/>
                  <a:pt x="3616368" y="1914364"/>
                  <a:pt x="3489549" y="2004949"/>
                </a:cubicBezTo>
                <a:cubicBezTo>
                  <a:pt x="3397344" y="2070810"/>
                  <a:pt x="3495674" y="2031042"/>
                  <a:pt x="3405143" y="2061220"/>
                </a:cubicBezTo>
                <a:cubicBezTo>
                  <a:pt x="3391075" y="2075288"/>
                  <a:pt x="3379128" y="2091859"/>
                  <a:pt x="3362939" y="2103423"/>
                </a:cubicBezTo>
                <a:cubicBezTo>
                  <a:pt x="3345874" y="2115612"/>
                  <a:pt x="3324877" y="2121154"/>
                  <a:pt x="3306669" y="2131559"/>
                </a:cubicBezTo>
                <a:cubicBezTo>
                  <a:pt x="3167512" y="2211078"/>
                  <a:pt x="3378203" y="2102827"/>
                  <a:pt x="3208195" y="2187829"/>
                </a:cubicBezTo>
                <a:cubicBezTo>
                  <a:pt x="3198816" y="2197208"/>
                  <a:pt x="3191095" y="2208608"/>
                  <a:pt x="3180059" y="2215965"/>
                </a:cubicBezTo>
                <a:cubicBezTo>
                  <a:pt x="3145294" y="2239142"/>
                  <a:pt x="3119098" y="2245664"/>
                  <a:pt x="3081586" y="2258168"/>
                </a:cubicBezTo>
                <a:cubicBezTo>
                  <a:pt x="3072207" y="2267546"/>
                  <a:pt x="3065313" y="2280372"/>
                  <a:pt x="3053450" y="2286303"/>
                </a:cubicBezTo>
                <a:cubicBezTo>
                  <a:pt x="3036157" y="2294949"/>
                  <a:pt x="3012032" y="2287993"/>
                  <a:pt x="2997179" y="2300371"/>
                </a:cubicBezTo>
                <a:cubicBezTo>
                  <a:pt x="2981069" y="2313796"/>
                  <a:pt x="2978422" y="2337885"/>
                  <a:pt x="2969044" y="2356642"/>
                </a:cubicBezTo>
                <a:cubicBezTo>
                  <a:pt x="2973733" y="2412913"/>
                  <a:pt x="2972038" y="2470085"/>
                  <a:pt x="2983112" y="2525454"/>
                </a:cubicBezTo>
                <a:cubicBezTo>
                  <a:pt x="2986428" y="2542033"/>
                  <a:pt x="3000244" y="2554820"/>
                  <a:pt x="3011247" y="2567657"/>
                </a:cubicBezTo>
                <a:cubicBezTo>
                  <a:pt x="3037207" y="2597944"/>
                  <a:pt x="3072386" y="2633395"/>
                  <a:pt x="3109721" y="2652063"/>
                </a:cubicBezTo>
                <a:cubicBezTo>
                  <a:pt x="3122984" y="2658695"/>
                  <a:pt x="3138039" y="2660924"/>
                  <a:pt x="3151924" y="2666131"/>
                </a:cubicBezTo>
                <a:cubicBezTo>
                  <a:pt x="3198939" y="2683762"/>
                  <a:pt x="3227378" y="2691495"/>
                  <a:pt x="3264466" y="2722402"/>
                </a:cubicBezTo>
                <a:cubicBezTo>
                  <a:pt x="3372227" y="2812204"/>
                  <a:pt x="3244299" y="2712268"/>
                  <a:pt x="3334804" y="2820875"/>
                </a:cubicBezTo>
                <a:cubicBezTo>
                  <a:pt x="3345628" y="2833864"/>
                  <a:pt x="3364170" y="2838008"/>
                  <a:pt x="3377007" y="2849011"/>
                </a:cubicBezTo>
                <a:cubicBezTo>
                  <a:pt x="3496396" y="2951345"/>
                  <a:pt x="3378597" y="2868828"/>
                  <a:pt x="3475481" y="2933417"/>
                </a:cubicBezTo>
                <a:cubicBezTo>
                  <a:pt x="3484859" y="2947485"/>
                  <a:pt x="3493054" y="2962418"/>
                  <a:pt x="3503616" y="2975620"/>
                </a:cubicBezTo>
                <a:cubicBezTo>
                  <a:pt x="3511902" y="2985977"/>
                  <a:pt x="3525821" y="2991892"/>
                  <a:pt x="3531752" y="3003755"/>
                </a:cubicBezTo>
                <a:cubicBezTo>
                  <a:pt x="3540399" y="3021048"/>
                  <a:pt x="3539705" y="3041684"/>
                  <a:pt x="3545819" y="3060026"/>
                </a:cubicBezTo>
                <a:cubicBezTo>
                  <a:pt x="3553804" y="3083983"/>
                  <a:pt x="3565088" y="3106720"/>
                  <a:pt x="3573955" y="3130365"/>
                </a:cubicBezTo>
                <a:cubicBezTo>
                  <a:pt x="3579162" y="3144249"/>
                  <a:pt x="3583334" y="3158500"/>
                  <a:pt x="3588023" y="3172568"/>
                </a:cubicBezTo>
                <a:cubicBezTo>
                  <a:pt x="3583334" y="3219460"/>
                  <a:pt x="3592844" y="3270070"/>
                  <a:pt x="3573955" y="3313245"/>
                </a:cubicBezTo>
                <a:cubicBezTo>
                  <a:pt x="3558007" y="3349698"/>
                  <a:pt x="3517684" y="3369516"/>
                  <a:pt x="3489549" y="3397651"/>
                </a:cubicBezTo>
                <a:cubicBezTo>
                  <a:pt x="3428261" y="3458938"/>
                  <a:pt x="3472000" y="3417845"/>
                  <a:pt x="3348872" y="3510192"/>
                </a:cubicBezTo>
                <a:cubicBezTo>
                  <a:pt x="3316820" y="3534231"/>
                  <a:pt x="3272804" y="3535816"/>
                  <a:pt x="3236330" y="3552395"/>
                </a:cubicBezTo>
                <a:cubicBezTo>
                  <a:pt x="3220938" y="3559391"/>
                  <a:pt x="3209577" y="3573664"/>
                  <a:pt x="3194127" y="3580531"/>
                </a:cubicBezTo>
                <a:cubicBezTo>
                  <a:pt x="3167026" y="3592576"/>
                  <a:pt x="3137097" y="3597259"/>
                  <a:pt x="3109721" y="3608666"/>
                </a:cubicBezTo>
                <a:cubicBezTo>
                  <a:pt x="2887841" y="3701116"/>
                  <a:pt x="3159760" y="3606053"/>
                  <a:pt x="2940909" y="3679005"/>
                </a:cubicBezTo>
                <a:cubicBezTo>
                  <a:pt x="2911067" y="3688953"/>
                  <a:pt x="2886065" y="3710458"/>
                  <a:pt x="2856503" y="3721208"/>
                </a:cubicBezTo>
                <a:cubicBezTo>
                  <a:pt x="2834032" y="3729379"/>
                  <a:pt x="2809361" y="3729476"/>
                  <a:pt x="2786164" y="3735275"/>
                </a:cubicBezTo>
                <a:cubicBezTo>
                  <a:pt x="2557162" y="3792525"/>
                  <a:pt x="2770581" y="3741738"/>
                  <a:pt x="2645487" y="3777479"/>
                </a:cubicBezTo>
                <a:cubicBezTo>
                  <a:pt x="2626897" y="3782790"/>
                  <a:pt x="2607806" y="3786235"/>
                  <a:pt x="2589216" y="3791546"/>
                </a:cubicBezTo>
                <a:cubicBezTo>
                  <a:pt x="2447894" y="3831923"/>
                  <a:pt x="2666718" y="3775687"/>
                  <a:pt x="2490743" y="3819682"/>
                </a:cubicBezTo>
                <a:cubicBezTo>
                  <a:pt x="2481364" y="3838439"/>
                  <a:pt x="2468368" y="3855788"/>
                  <a:pt x="2462607" y="3875952"/>
                </a:cubicBezTo>
                <a:cubicBezTo>
                  <a:pt x="2383022" y="4154498"/>
                  <a:pt x="2469686" y="3903908"/>
                  <a:pt x="2420404" y="4101035"/>
                </a:cubicBezTo>
                <a:cubicBezTo>
                  <a:pt x="2413211" y="4129807"/>
                  <a:pt x="2401647" y="4157306"/>
                  <a:pt x="2392269" y="4185442"/>
                </a:cubicBezTo>
                <a:cubicBezTo>
                  <a:pt x="2387861" y="4214092"/>
                  <a:pt x="2377389" y="4350414"/>
                  <a:pt x="2350066" y="4410525"/>
                </a:cubicBezTo>
                <a:cubicBezTo>
                  <a:pt x="2332710" y="4448707"/>
                  <a:pt x="2328692" y="4499801"/>
                  <a:pt x="2293795" y="4523066"/>
                </a:cubicBezTo>
                <a:cubicBezTo>
                  <a:pt x="2279727" y="4532445"/>
                  <a:pt x="2264316" y="4540068"/>
                  <a:pt x="2251592" y="4551202"/>
                </a:cubicBezTo>
                <a:cubicBezTo>
                  <a:pt x="2226638" y="4573037"/>
                  <a:pt x="2181253" y="4621540"/>
                  <a:pt x="2181253" y="4621540"/>
                </a:cubicBezTo>
                <a:lnTo>
                  <a:pt x="1759223" y="4593405"/>
                </a:lnTo>
                <a:cubicBezTo>
                  <a:pt x="1735400" y="4591363"/>
                  <a:pt x="1711786" y="4586208"/>
                  <a:pt x="1688884" y="4579337"/>
                </a:cubicBezTo>
                <a:cubicBezTo>
                  <a:pt x="1664697" y="4572081"/>
                  <a:pt x="1642502" y="4559187"/>
                  <a:pt x="1618546" y="4551202"/>
                </a:cubicBezTo>
                <a:cubicBezTo>
                  <a:pt x="1591500" y="4542187"/>
                  <a:pt x="1547169" y="4536614"/>
                  <a:pt x="1520072" y="4523066"/>
                </a:cubicBezTo>
                <a:cubicBezTo>
                  <a:pt x="1398950" y="4462505"/>
                  <a:pt x="1503023" y="4491521"/>
                  <a:pt x="1379395" y="4466795"/>
                </a:cubicBezTo>
                <a:cubicBezTo>
                  <a:pt x="1360638" y="4452727"/>
                  <a:pt x="1343620" y="4435978"/>
                  <a:pt x="1323124" y="4424592"/>
                </a:cubicBezTo>
                <a:cubicBezTo>
                  <a:pt x="1297895" y="4410576"/>
                  <a:pt x="1242168" y="4392918"/>
                  <a:pt x="1210583" y="4382389"/>
                </a:cubicBezTo>
                <a:cubicBezTo>
                  <a:pt x="1201204" y="4373011"/>
                  <a:pt x="1193240" y="4361963"/>
                  <a:pt x="1182447" y="4354254"/>
                </a:cubicBezTo>
                <a:cubicBezTo>
                  <a:pt x="1098575" y="4294346"/>
                  <a:pt x="1128348" y="4333295"/>
                  <a:pt x="1055838" y="4269848"/>
                </a:cubicBezTo>
                <a:cubicBezTo>
                  <a:pt x="1035875" y="4252380"/>
                  <a:pt x="1018324" y="4232334"/>
                  <a:pt x="999567" y="4213577"/>
                </a:cubicBezTo>
                <a:lnTo>
                  <a:pt x="957364" y="4171374"/>
                </a:lnTo>
                <a:cubicBezTo>
                  <a:pt x="952675" y="4157306"/>
                  <a:pt x="943296" y="4144000"/>
                  <a:pt x="943296" y="4129171"/>
                </a:cubicBezTo>
                <a:cubicBezTo>
                  <a:pt x="943296" y="4028229"/>
                  <a:pt x="948890" y="3960413"/>
                  <a:pt x="999567" y="3875952"/>
                </a:cubicBezTo>
                <a:cubicBezTo>
                  <a:pt x="1009803" y="3858892"/>
                  <a:pt x="1030206" y="3849938"/>
                  <a:pt x="1041770" y="3833749"/>
                </a:cubicBezTo>
                <a:cubicBezTo>
                  <a:pt x="1134214" y="3704330"/>
                  <a:pt x="997148" y="3852593"/>
                  <a:pt x="1112109" y="3721208"/>
                </a:cubicBezTo>
                <a:cubicBezTo>
                  <a:pt x="1129576" y="3701245"/>
                  <a:pt x="1152463" y="3686158"/>
                  <a:pt x="1168379" y="3664937"/>
                </a:cubicBezTo>
                <a:cubicBezTo>
                  <a:pt x="1180962" y="3648160"/>
                  <a:pt x="1186110" y="3626874"/>
                  <a:pt x="1196515" y="3608666"/>
                </a:cubicBezTo>
                <a:cubicBezTo>
                  <a:pt x="1220178" y="3567256"/>
                  <a:pt x="1221974" y="3569139"/>
                  <a:pt x="1252786" y="3538328"/>
                </a:cubicBezTo>
                <a:cubicBezTo>
                  <a:pt x="1262164" y="3519571"/>
                  <a:pt x="1270517" y="3500265"/>
                  <a:pt x="1280921" y="3482057"/>
                </a:cubicBezTo>
                <a:cubicBezTo>
                  <a:pt x="1300676" y="3447485"/>
                  <a:pt x="1342979" y="3417505"/>
                  <a:pt x="1294989" y="3369515"/>
                </a:cubicBezTo>
                <a:cubicBezTo>
                  <a:pt x="1265332" y="3339858"/>
                  <a:pt x="1182447" y="3313245"/>
                  <a:pt x="1182447" y="3313245"/>
                </a:cubicBezTo>
                <a:cubicBezTo>
                  <a:pt x="1168379" y="3299177"/>
                  <a:pt x="1156433" y="3282606"/>
                  <a:pt x="1140244" y="3271042"/>
                </a:cubicBezTo>
                <a:cubicBezTo>
                  <a:pt x="1109820" y="3249310"/>
                  <a:pt x="1076213" y="3240320"/>
                  <a:pt x="1041770" y="3228839"/>
                </a:cubicBezTo>
                <a:cubicBezTo>
                  <a:pt x="857882" y="3090921"/>
                  <a:pt x="1087279" y="3261345"/>
                  <a:pt x="943296" y="3158500"/>
                </a:cubicBezTo>
                <a:cubicBezTo>
                  <a:pt x="924217" y="3144872"/>
                  <a:pt x="907383" y="3127930"/>
                  <a:pt x="887026" y="3116297"/>
                </a:cubicBezTo>
                <a:cubicBezTo>
                  <a:pt x="874151" y="3108940"/>
                  <a:pt x="858891" y="3106918"/>
                  <a:pt x="844823" y="3102229"/>
                </a:cubicBezTo>
                <a:cubicBezTo>
                  <a:pt x="838417" y="3097425"/>
                  <a:pt x="762349" y="3038748"/>
                  <a:pt x="746349" y="3031891"/>
                </a:cubicBezTo>
                <a:cubicBezTo>
                  <a:pt x="728578" y="3024275"/>
                  <a:pt x="708420" y="3023937"/>
                  <a:pt x="690078" y="3017823"/>
                </a:cubicBezTo>
                <a:cubicBezTo>
                  <a:pt x="666121" y="3009838"/>
                  <a:pt x="643185" y="2999066"/>
                  <a:pt x="619739" y="2989688"/>
                </a:cubicBezTo>
                <a:cubicBezTo>
                  <a:pt x="605671" y="2975620"/>
                  <a:pt x="593452" y="2959422"/>
                  <a:pt x="577536" y="2947485"/>
                </a:cubicBezTo>
                <a:cubicBezTo>
                  <a:pt x="452217" y="2853495"/>
                  <a:pt x="562085" y="2962978"/>
                  <a:pt x="422792" y="2849011"/>
                </a:cubicBezTo>
                <a:cubicBezTo>
                  <a:pt x="322150" y="2766667"/>
                  <a:pt x="388684" y="2795333"/>
                  <a:pt x="296183" y="2736469"/>
                </a:cubicBezTo>
                <a:cubicBezTo>
                  <a:pt x="109452" y="2617641"/>
                  <a:pt x="270064" y="2734466"/>
                  <a:pt x="141438" y="2637995"/>
                </a:cubicBezTo>
                <a:cubicBezTo>
                  <a:pt x="111260" y="2547464"/>
                  <a:pt x="151028" y="2645794"/>
                  <a:pt x="85167" y="2553589"/>
                </a:cubicBezTo>
                <a:cubicBezTo>
                  <a:pt x="0" y="2434355"/>
                  <a:pt x="104180" y="2544467"/>
                  <a:pt x="28896" y="2469183"/>
                </a:cubicBezTo>
                <a:cubicBezTo>
                  <a:pt x="33585" y="2426980"/>
                  <a:pt x="26632" y="2381770"/>
                  <a:pt x="42964" y="2342574"/>
                </a:cubicBezTo>
                <a:cubicBezTo>
                  <a:pt x="51982" y="2320931"/>
                  <a:pt x="82656" y="2316950"/>
                  <a:pt x="99235" y="2300371"/>
                </a:cubicBezTo>
                <a:cubicBezTo>
                  <a:pt x="111190" y="2288416"/>
                  <a:pt x="114382" y="2268992"/>
                  <a:pt x="127370" y="2258168"/>
                </a:cubicBezTo>
                <a:cubicBezTo>
                  <a:pt x="143480" y="2244743"/>
                  <a:pt x="165858" y="2241147"/>
                  <a:pt x="183641" y="2230032"/>
                </a:cubicBezTo>
                <a:cubicBezTo>
                  <a:pt x="281215" y="2169048"/>
                  <a:pt x="194308" y="2196949"/>
                  <a:pt x="310250" y="2173762"/>
                </a:cubicBezTo>
                <a:cubicBezTo>
                  <a:pt x="353981" y="2130031"/>
                  <a:pt x="359867" y="2117322"/>
                  <a:pt x="422792" y="2089355"/>
                </a:cubicBezTo>
                <a:cubicBezTo>
                  <a:pt x="440460" y="2081503"/>
                  <a:pt x="460306" y="2079977"/>
                  <a:pt x="479063" y="2075288"/>
                </a:cubicBezTo>
                <a:cubicBezTo>
                  <a:pt x="502509" y="2061220"/>
                  <a:pt x="524945" y="2045313"/>
                  <a:pt x="549401" y="2033085"/>
                </a:cubicBezTo>
                <a:cubicBezTo>
                  <a:pt x="571888" y="2021842"/>
                  <a:pt x="626840" y="2010959"/>
                  <a:pt x="647875" y="2004949"/>
                </a:cubicBezTo>
                <a:cubicBezTo>
                  <a:pt x="662133" y="2000875"/>
                  <a:pt x="676010" y="1995571"/>
                  <a:pt x="690078" y="1990882"/>
                </a:cubicBezTo>
                <a:cubicBezTo>
                  <a:pt x="751149" y="1929809"/>
                  <a:pt x="695711" y="1973531"/>
                  <a:pt x="844823" y="1948679"/>
                </a:cubicBezTo>
                <a:cubicBezTo>
                  <a:pt x="859450" y="1946241"/>
                  <a:pt x="872577" y="1937945"/>
                  <a:pt x="887026" y="1934611"/>
                </a:cubicBezTo>
                <a:cubicBezTo>
                  <a:pt x="933622" y="1923858"/>
                  <a:pt x="980701" y="1915288"/>
                  <a:pt x="1027703" y="1906475"/>
                </a:cubicBezTo>
                <a:cubicBezTo>
                  <a:pt x="1145142" y="1884455"/>
                  <a:pt x="1142135" y="1890098"/>
                  <a:pt x="1294989" y="1878340"/>
                </a:cubicBezTo>
                <a:cubicBezTo>
                  <a:pt x="1343014" y="1868735"/>
                  <a:pt x="1401725" y="1856206"/>
                  <a:pt x="1449733" y="1850205"/>
                </a:cubicBezTo>
                <a:cubicBezTo>
                  <a:pt x="1459039" y="1849042"/>
                  <a:pt x="1468490" y="1850205"/>
                  <a:pt x="1477869" y="1850205"/>
                </a:cubicBezTo>
              </a:path>
            </a:pathLst>
          </a:custGeom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Фигура, имеющая форму буквы L 20"/>
          <p:cNvSpPr/>
          <p:nvPr/>
        </p:nvSpPr>
        <p:spPr>
          <a:xfrm rot="5400000">
            <a:off x="4500562" y="1643050"/>
            <a:ext cx="1857388" cy="2143140"/>
          </a:xfrm>
          <a:prstGeom prst="corner">
            <a:avLst>
              <a:gd name="adj1" fmla="val 50864"/>
              <a:gd name="adj2" fmla="val 50000"/>
            </a:avLst>
          </a:prstGeom>
          <a:noFill/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571604" y="0"/>
            <a:ext cx="6143668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Замкнутые</a:t>
            </a:r>
            <a:endParaRPr lang="ru-RU" sz="6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6a00d8341c4e6153ef0148c6cec950970c-200wi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38" y="1714488"/>
            <a:ext cx="3500462" cy="3500462"/>
          </a:xfrm>
          <a:prstGeom prst="rect">
            <a:avLst/>
          </a:prstGeom>
          <a:noFill/>
        </p:spPr>
      </p:pic>
      <p:sp>
        <p:nvSpPr>
          <p:cNvPr id="6" name="Овал 5"/>
          <p:cNvSpPr/>
          <p:nvPr/>
        </p:nvSpPr>
        <p:spPr>
          <a:xfrm>
            <a:off x="3643306" y="3357562"/>
            <a:ext cx="285752" cy="285752"/>
          </a:xfrm>
          <a:prstGeom prst="ellipse">
            <a:avLst/>
          </a:pr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2071670" y="1785926"/>
            <a:ext cx="285752" cy="285752"/>
          </a:xfrm>
          <a:prstGeom prst="ellipse">
            <a:avLst/>
          </a:pr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5214942" y="1643050"/>
            <a:ext cx="285752" cy="285752"/>
          </a:xfrm>
          <a:prstGeom prst="ellipse">
            <a:avLst/>
          </a:pr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5857884" y="5143512"/>
            <a:ext cx="285752" cy="285752"/>
          </a:xfrm>
          <a:prstGeom prst="ellipse">
            <a:avLst/>
          </a:pr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285984" y="5143512"/>
            <a:ext cx="285752" cy="285752"/>
          </a:xfrm>
          <a:prstGeom prst="ellipse">
            <a:avLst/>
          </a:pr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1214414" y="3286124"/>
            <a:ext cx="285752" cy="285752"/>
          </a:xfrm>
          <a:prstGeom prst="ellipse">
            <a:avLst/>
          </a:pr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71472" y="2571744"/>
            <a:ext cx="92869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072066" y="5000636"/>
            <a:ext cx="92869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357422" y="4786322"/>
            <a:ext cx="92869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786182" y="2928934"/>
            <a:ext cx="92869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071670" y="1071546"/>
            <a:ext cx="92869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572000" y="1071546"/>
            <a:ext cx="92869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Е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2" name="Полилиния 21"/>
          <p:cNvSpPr/>
          <p:nvPr/>
        </p:nvSpPr>
        <p:spPr>
          <a:xfrm>
            <a:off x="829994" y="3362178"/>
            <a:ext cx="1533378" cy="2922231"/>
          </a:xfrm>
          <a:custGeom>
            <a:avLst/>
            <a:gdLst>
              <a:gd name="connsiteX0" fmla="*/ 576775 w 1533378"/>
              <a:gd name="connsiteY0" fmla="*/ 0 h 2922231"/>
              <a:gd name="connsiteX1" fmla="*/ 717452 w 1533378"/>
              <a:gd name="connsiteY1" fmla="*/ 28136 h 2922231"/>
              <a:gd name="connsiteX2" fmla="*/ 914400 w 1533378"/>
              <a:gd name="connsiteY2" fmla="*/ 56271 h 2922231"/>
              <a:gd name="connsiteX3" fmla="*/ 998806 w 1533378"/>
              <a:gd name="connsiteY3" fmla="*/ 84407 h 2922231"/>
              <a:gd name="connsiteX4" fmla="*/ 1041009 w 1533378"/>
              <a:gd name="connsiteY4" fmla="*/ 112542 h 2922231"/>
              <a:gd name="connsiteX5" fmla="*/ 1125415 w 1533378"/>
              <a:gd name="connsiteY5" fmla="*/ 126610 h 2922231"/>
              <a:gd name="connsiteX6" fmla="*/ 1195754 w 1533378"/>
              <a:gd name="connsiteY6" fmla="*/ 196948 h 2922231"/>
              <a:gd name="connsiteX7" fmla="*/ 1153551 w 1533378"/>
              <a:gd name="connsiteY7" fmla="*/ 436099 h 2922231"/>
              <a:gd name="connsiteX8" fmla="*/ 1125415 w 1533378"/>
              <a:gd name="connsiteY8" fmla="*/ 464234 h 2922231"/>
              <a:gd name="connsiteX9" fmla="*/ 1083212 w 1533378"/>
              <a:gd name="connsiteY9" fmla="*/ 478302 h 2922231"/>
              <a:gd name="connsiteX10" fmla="*/ 998806 w 1533378"/>
              <a:gd name="connsiteY10" fmla="*/ 534573 h 2922231"/>
              <a:gd name="connsiteX11" fmla="*/ 914400 w 1533378"/>
              <a:gd name="connsiteY11" fmla="*/ 590844 h 2922231"/>
              <a:gd name="connsiteX12" fmla="*/ 815926 w 1533378"/>
              <a:gd name="connsiteY12" fmla="*/ 633047 h 2922231"/>
              <a:gd name="connsiteX13" fmla="*/ 773723 w 1533378"/>
              <a:gd name="connsiteY13" fmla="*/ 661182 h 2922231"/>
              <a:gd name="connsiteX14" fmla="*/ 703384 w 1533378"/>
              <a:gd name="connsiteY14" fmla="*/ 731520 h 2922231"/>
              <a:gd name="connsiteX15" fmla="*/ 689317 w 1533378"/>
              <a:gd name="connsiteY15" fmla="*/ 787791 h 2922231"/>
              <a:gd name="connsiteX16" fmla="*/ 717452 w 1533378"/>
              <a:gd name="connsiteY16" fmla="*/ 1069145 h 2922231"/>
              <a:gd name="connsiteX17" fmla="*/ 829994 w 1533378"/>
              <a:gd name="connsiteY17" fmla="*/ 1097280 h 2922231"/>
              <a:gd name="connsiteX18" fmla="*/ 1055077 w 1533378"/>
              <a:gd name="connsiteY18" fmla="*/ 1111348 h 2922231"/>
              <a:gd name="connsiteX19" fmla="*/ 1097280 w 1533378"/>
              <a:gd name="connsiteY19" fmla="*/ 1139484 h 2922231"/>
              <a:gd name="connsiteX20" fmla="*/ 1195754 w 1533378"/>
              <a:gd name="connsiteY20" fmla="*/ 1195754 h 2922231"/>
              <a:gd name="connsiteX21" fmla="*/ 1167618 w 1533378"/>
              <a:gd name="connsiteY21" fmla="*/ 1350499 h 2922231"/>
              <a:gd name="connsiteX22" fmla="*/ 1055077 w 1533378"/>
              <a:gd name="connsiteY22" fmla="*/ 1420837 h 2922231"/>
              <a:gd name="connsiteX23" fmla="*/ 942535 w 1533378"/>
              <a:gd name="connsiteY23" fmla="*/ 1477108 h 2922231"/>
              <a:gd name="connsiteX24" fmla="*/ 858129 w 1533378"/>
              <a:gd name="connsiteY24" fmla="*/ 1505244 h 2922231"/>
              <a:gd name="connsiteX25" fmla="*/ 787791 w 1533378"/>
              <a:gd name="connsiteY25" fmla="*/ 1519311 h 2922231"/>
              <a:gd name="connsiteX26" fmla="*/ 731520 w 1533378"/>
              <a:gd name="connsiteY26" fmla="*/ 1533379 h 2922231"/>
              <a:gd name="connsiteX27" fmla="*/ 689317 w 1533378"/>
              <a:gd name="connsiteY27" fmla="*/ 1561514 h 2922231"/>
              <a:gd name="connsiteX28" fmla="*/ 548640 w 1533378"/>
              <a:gd name="connsiteY28" fmla="*/ 1589650 h 2922231"/>
              <a:gd name="connsiteX29" fmla="*/ 506437 w 1533378"/>
              <a:gd name="connsiteY29" fmla="*/ 1617785 h 2922231"/>
              <a:gd name="connsiteX30" fmla="*/ 422031 w 1533378"/>
              <a:gd name="connsiteY30" fmla="*/ 1645920 h 2922231"/>
              <a:gd name="connsiteX31" fmla="*/ 351692 w 1533378"/>
              <a:gd name="connsiteY31" fmla="*/ 1688124 h 2922231"/>
              <a:gd name="connsiteX32" fmla="*/ 239151 w 1533378"/>
              <a:gd name="connsiteY32" fmla="*/ 1730327 h 2922231"/>
              <a:gd name="connsiteX33" fmla="*/ 168812 w 1533378"/>
              <a:gd name="connsiteY33" fmla="*/ 1800665 h 2922231"/>
              <a:gd name="connsiteX34" fmla="*/ 70338 w 1533378"/>
              <a:gd name="connsiteY34" fmla="*/ 1871004 h 2922231"/>
              <a:gd name="connsiteX35" fmla="*/ 0 w 1533378"/>
              <a:gd name="connsiteY35" fmla="*/ 1997613 h 2922231"/>
              <a:gd name="connsiteX36" fmla="*/ 14068 w 1533378"/>
              <a:gd name="connsiteY36" fmla="*/ 2152357 h 2922231"/>
              <a:gd name="connsiteX37" fmla="*/ 42203 w 1533378"/>
              <a:gd name="connsiteY37" fmla="*/ 2180493 h 2922231"/>
              <a:gd name="connsiteX38" fmla="*/ 112541 w 1533378"/>
              <a:gd name="connsiteY38" fmla="*/ 2236764 h 2922231"/>
              <a:gd name="connsiteX39" fmla="*/ 562708 w 1533378"/>
              <a:gd name="connsiteY39" fmla="*/ 2250831 h 2922231"/>
              <a:gd name="connsiteX40" fmla="*/ 604911 w 1533378"/>
              <a:gd name="connsiteY40" fmla="*/ 2349305 h 2922231"/>
              <a:gd name="connsiteX41" fmla="*/ 661181 w 1533378"/>
              <a:gd name="connsiteY41" fmla="*/ 2813539 h 2922231"/>
              <a:gd name="connsiteX42" fmla="*/ 703384 w 1533378"/>
              <a:gd name="connsiteY42" fmla="*/ 2841674 h 2922231"/>
              <a:gd name="connsiteX43" fmla="*/ 745588 w 1533378"/>
              <a:gd name="connsiteY43" fmla="*/ 2855742 h 2922231"/>
              <a:gd name="connsiteX44" fmla="*/ 1083212 w 1533378"/>
              <a:gd name="connsiteY44" fmla="*/ 2785404 h 2922231"/>
              <a:gd name="connsiteX45" fmla="*/ 1125415 w 1533378"/>
              <a:gd name="connsiteY45" fmla="*/ 2757268 h 2922231"/>
              <a:gd name="connsiteX46" fmla="*/ 1139483 w 1533378"/>
              <a:gd name="connsiteY46" fmla="*/ 2686930 h 2922231"/>
              <a:gd name="connsiteX47" fmla="*/ 1153551 w 1533378"/>
              <a:gd name="connsiteY47" fmla="*/ 2644727 h 2922231"/>
              <a:gd name="connsiteX48" fmla="*/ 1167618 w 1533378"/>
              <a:gd name="connsiteY48" fmla="*/ 2560320 h 2922231"/>
              <a:gd name="connsiteX49" fmla="*/ 1181686 w 1533378"/>
              <a:gd name="connsiteY49" fmla="*/ 2518117 h 2922231"/>
              <a:gd name="connsiteX50" fmla="*/ 1209821 w 1533378"/>
              <a:gd name="connsiteY50" fmla="*/ 2349305 h 2922231"/>
              <a:gd name="connsiteX51" fmla="*/ 1223889 w 1533378"/>
              <a:gd name="connsiteY51" fmla="*/ 2293034 h 2922231"/>
              <a:gd name="connsiteX52" fmla="*/ 1280160 w 1533378"/>
              <a:gd name="connsiteY52" fmla="*/ 2194560 h 2922231"/>
              <a:gd name="connsiteX53" fmla="*/ 1336431 w 1533378"/>
              <a:gd name="connsiteY53" fmla="*/ 2124222 h 2922231"/>
              <a:gd name="connsiteX54" fmla="*/ 1378634 w 1533378"/>
              <a:gd name="connsiteY54" fmla="*/ 2053884 h 2922231"/>
              <a:gd name="connsiteX55" fmla="*/ 1420837 w 1533378"/>
              <a:gd name="connsiteY55" fmla="*/ 2039816 h 2922231"/>
              <a:gd name="connsiteX56" fmla="*/ 1533378 w 1533378"/>
              <a:gd name="connsiteY56" fmla="*/ 1955410 h 2922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1533378" h="2922231">
                <a:moveTo>
                  <a:pt x="576775" y="0"/>
                </a:moveTo>
                <a:cubicBezTo>
                  <a:pt x="623667" y="9379"/>
                  <a:pt x="670282" y="20274"/>
                  <a:pt x="717452" y="28136"/>
                </a:cubicBezTo>
                <a:cubicBezTo>
                  <a:pt x="782866" y="39038"/>
                  <a:pt x="849372" y="43265"/>
                  <a:pt x="914400" y="56271"/>
                </a:cubicBezTo>
                <a:cubicBezTo>
                  <a:pt x="943481" y="62087"/>
                  <a:pt x="974130" y="67956"/>
                  <a:pt x="998806" y="84407"/>
                </a:cubicBezTo>
                <a:cubicBezTo>
                  <a:pt x="1012874" y="93785"/>
                  <a:pt x="1024969" y="107195"/>
                  <a:pt x="1041009" y="112542"/>
                </a:cubicBezTo>
                <a:cubicBezTo>
                  <a:pt x="1068069" y="121562"/>
                  <a:pt x="1097280" y="121921"/>
                  <a:pt x="1125415" y="126610"/>
                </a:cubicBezTo>
                <a:lnTo>
                  <a:pt x="1195754" y="196948"/>
                </a:lnTo>
                <a:cubicBezTo>
                  <a:pt x="1254334" y="255527"/>
                  <a:pt x="1199223" y="379010"/>
                  <a:pt x="1153551" y="436099"/>
                </a:cubicBezTo>
                <a:cubicBezTo>
                  <a:pt x="1145265" y="446456"/>
                  <a:pt x="1136788" y="457410"/>
                  <a:pt x="1125415" y="464234"/>
                </a:cubicBezTo>
                <a:cubicBezTo>
                  <a:pt x="1112699" y="471863"/>
                  <a:pt x="1097280" y="473613"/>
                  <a:pt x="1083212" y="478302"/>
                </a:cubicBezTo>
                <a:cubicBezTo>
                  <a:pt x="989552" y="571962"/>
                  <a:pt x="1090421" y="483675"/>
                  <a:pt x="998806" y="534573"/>
                </a:cubicBezTo>
                <a:cubicBezTo>
                  <a:pt x="969247" y="550995"/>
                  <a:pt x="946479" y="580151"/>
                  <a:pt x="914400" y="590844"/>
                </a:cubicBezTo>
                <a:cubicBezTo>
                  <a:pt x="867050" y="606627"/>
                  <a:pt x="864603" y="605231"/>
                  <a:pt x="815926" y="633047"/>
                </a:cubicBezTo>
                <a:cubicBezTo>
                  <a:pt x="801246" y="641435"/>
                  <a:pt x="786447" y="650049"/>
                  <a:pt x="773723" y="661182"/>
                </a:cubicBezTo>
                <a:cubicBezTo>
                  <a:pt x="748769" y="683016"/>
                  <a:pt x="703384" y="731520"/>
                  <a:pt x="703384" y="731520"/>
                </a:cubicBezTo>
                <a:cubicBezTo>
                  <a:pt x="698695" y="750277"/>
                  <a:pt x="688512" y="768474"/>
                  <a:pt x="689317" y="787791"/>
                </a:cubicBezTo>
                <a:cubicBezTo>
                  <a:pt x="693241" y="881962"/>
                  <a:pt x="678450" y="983341"/>
                  <a:pt x="717452" y="1069145"/>
                </a:cubicBezTo>
                <a:cubicBezTo>
                  <a:pt x="733453" y="1104348"/>
                  <a:pt x="792480" y="1087902"/>
                  <a:pt x="829994" y="1097280"/>
                </a:cubicBezTo>
                <a:cubicBezTo>
                  <a:pt x="902924" y="1115512"/>
                  <a:pt x="980049" y="1106659"/>
                  <a:pt x="1055077" y="1111348"/>
                </a:cubicBezTo>
                <a:cubicBezTo>
                  <a:pt x="1069145" y="1120727"/>
                  <a:pt x="1082600" y="1131096"/>
                  <a:pt x="1097280" y="1139484"/>
                </a:cubicBezTo>
                <a:cubicBezTo>
                  <a:pt x="1222231" y="1210885"/>
                  <a:pt x="1092923" y="1127201"/>
                  <a:pt x="1195754" y="1195754"/>
                </a:cubicBezTo>
                <a:cubicBezTo>
                  <a:pt x="1186375" y="1247336"/>
                  <a:pt x="1188270" y="1302311"/>
                  <a:pt x="1167618" y="1350499"/>
                </a:cubicBezTo>
                <a:cubicBezTo>
                  <a:pt x="1157656" y="1373743"/>
                  <a:pt x="1075893" y="1410429"/>
                  <a:pt x="1055077" y="1420837"/>
                </a:cubicBezTo>
                <a:cubicBezTo>
                  <a:pt x="1005970" y="1469944"/>
                  <a:pt x="1039524" y="1444778"/>
                  <a:pt x="942535" y="1477108"/>
                </a:cubicBezTo>
                <a:lnTo>
                  <a:pt x="858129" y="1505244"/>
                </a:lnTo>
                <a:cubicBezTo>
                  <a:pt x="835446" y="1512805"/>
                  <a:pt x="811132" y="1514124"/>
                  <a:pt x="787791" y="1519311"/>
                </a:cubicBezTo>
                <a:cubicBezTo>
                  <a:pt x="768917" y="1523505"/>
                  <a:pt x="750277" y="1528690"/>
                  <a:pt x="731520" y="1533379"/>
                </a:cubicBezTo>
                <a:cubicBezTo>
                  <a:pt x="717452" y="1542757"/>
                  <a:pt x="705511" y="1556656"/>
                  <a:pt x="689317" y="1561514"/>
                </a:cubicBezTo>
                <a:cubicBezTo>
                  <a:pt x="624509" y="1580956"/>
                  <a:pt x="600679" y="1563631"/>
                  <a:pt x="548640" y="1589650"/>
                </a:cubicBezTo>
                <a:cubicBezTo>
                  <a:pt x="533518" y="1597211"/>
                  <a:pt x="521887" y="1610918"/>
                  <a:pt x="506437" y="1617785"/>
                </a:cubicBezTo>
                <a:cubicBezTo>
                  <a:pt x="479336" y="1629830"/>
                  <a:pt x="449030" y="1633648"/>
                  <a:pt x="422031" y="1645920"/>
                </a:cubicBezTo>
                <a:cubicBezTo>
                  <a:pt x="397139" y="1657235"/>
                  <a:pt x="376148" y="1675896"/>
                  <a:pt x="351692" y="1688124"/>
                </a:cubicBezTo>
                <a:cubicBezTo>
                  <a:pt x="318054" y="1704943"/>
                  <a:pt x="275674" y="1718152"/>
                  <a:pt x="239151" y="1730327"/>
                </a:cubicBezTo>
                <a:lnTo>
                  <a:pt x="168812" y="1800665"/>
                </a:lnTo>
                <a:cubicBezTo>
                  <a:pt x="151365" y="1818111"/>
                  <a:pt x="94299" y="1855030"/>
                  <a:pt x="70338" y="1871004"/>
                </a:cubicBezTo>
                <a:cubicBezTo>
                  <a:pt x="5843" y="1967748"/>
                  <a:pt x="24761" y="1923331"/>
                  <a:pt x="0" y="1997613"/>
                </a:cubicBezTo>
                <a:cubicBezTo>
                  <a:pt x="4689" y="2049194"/>
                  <a:pt x="2422" y="2101889"/>
                  <a:pt x="14068" y="2152357"/>
                </a:cubicBezTo>
                <a:cubicBezTo>
                  <a:pt x="17050" y="2165281"/>
                  <a:pt x="33918" y="2170136"/>
                  <a:pt x="42203" y="2180493"/>
                </a:cubicBezTo>
                <a:cubicBezTo>
                  <a:pt x="70808" y="2216250"/>
                  <a:pt x="61101" y="2233825"/>
                  <a:pt x="112541" y="2236764"/>
                </a:cubicBezTo>
                <a:cubicBezTo>
                  <a:pt x="262425" y="2245329"/>
                  <a:pt x="412652" y="2246142"/>
                  <a:pt x="562708" y="2250831"/>
                </a:cubicBezTo>
                <a:cubicBezTo>
                  <a:pt x="600815" y="2288939"/>
                  <a:pt x="600744" y="2278464"/>
                  <a:pt x="604911" y="2349305"/>
                </a:cubicBezTo>
                <a:cubicBezTo>
                  <a:pt x="615970" y="2537305"/>
                  <a:pt x="537995" y="2690353"/>
                  <a:pt x="661181" y="2813539"/>
                </a:cubicBezTo>
                <a:cubicBezTo>
                  <a:pt x="673136" y="2825494"/>
                  <a:pt x="688262" y="2834113"/>
                  <a:pt x="703384" y="2841674"/>
                </a:cubicBezTo>
                <a:cubicBezTo>
                  <a:pt x="716647" y="2848306"/>
                  <a:pt x="731520" y="2851053"/>
                  <a:pt x="745588" y="2855742"/>
                </a:cubicBezTo>
                <a:cubicBezTo>
                  <a:pt x="1213583" y="2833456"/>
                  <a:pt x="946385" y="2922231"/>
                  <a:pt x="1083212" y="2785404"/>
                </a:cubicBezTo>
                <a:cubicBezTo>
                  <a:pt x="1095167" y="2773449"/>
                  <a:pt x="1111347" y="2766647"/>
                  <a:pt x="1125415" y="2757268"/>
                </a:cubicBezTo>
                <a:cubicBezTo>
                  <a:pt x="1130104" y="2733822"/>
                  <a:pt x="1133684" y="2710126"/>
                  <a:pt x="1139483" y="2686930"/>
                </a:cubicBezTo>
                <a:cubicBezTo>
                  <a:pt x="1143080" y="2672544"/>
                  <a:pt x="1150334" y="2659203"/>
                  <a:pt x="1153551" y="2644727"/>
                </a:cubicBezTo>
                <a:cubicBezTo>
                  <a:pt x="1159739" y="2616882"/>
                  <a:pt x="1161430" y="2588165"/>
                  <a:pt x="1167618" y="2560320"/>
                </a:cubicBezTo>
                <a:cubicBezTo>
                  <a:pt x="1170835" y="2545844"/>
                  <a:pt x="1178778" y="2532658"/>
                  <a:pt x="1181686" y="2518117"/>
                </a:cubicBezTo>
                <a:cubicBezTo>
                  <a:pt x="1192874" y="2462178"/>
                  <a:pt x="1195985" y="2404648"/>
                  <a:pt x="1209821" y="2349305"/>
                </a:cubicBezTo>
                <a:cubicBezTo>
                  <a:pt x="1214510" y="2330548"/>
                  <a:pt x="1217100" y="2311137"/>
                  <a:pt x="1223889" y="2293034"/>
                </a:cubicBezTo>
                <a:cubicBezTo>
                  <a:pt x="1260881" y="2194388"/>
                  <a:pt x="1239347" y="2276186"/>
                  <a:pt x="1280160" y="2194560"/>
                </a:cubicBezTo>
                <a:cubicBezTo>
                  <a:pt x="1314135" y="2126611"/>
                  <a:pt x="1265288" y="2171650"/>
                  <a:pt x="1336431" y="2124222"/>
                </a:cubicBezTo>
                <a:cubicBezTo>
                  <a:pt x="1347496" y="2091024"/>
                  <a:pt x="1346448" y="2073195"/>
                  <a:pt x="1378634" y="2053884"/>
                </a:cubicBezTo>
                <a:cubicBezTo>
                  <a:pt x="1391350" y="2046255"/>
                  <a:pt x="1407874" y="2047017"/>
                  <a:pt x="1420837" y="2039816"/>
                </a:cubicBezTo>
                <a:cubicBezTo>
                  <a:pt x="1492418" y="2000048"/>
                  <a:pt x="1490691" y="1998097"/>
                  <a:pt x="1533378" y="1955410"/>
                </a:cubicBezTo>
              </a:path>
            </a:pathLst>
          </a:cu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" name="Соединительная линия уступом 23"/>
          <p:cNvCxnSpPr>
            <a:stCxn id="7" idx="6"/>
            <a:endCxn id="15" idx="1"/>
          </p:cNvCxnSpPr>
          <p:nvPr/>
        </p:nvCxnSpPr>
        <p:spPr>
          <a:xfrm>
            <a:off x="2357422" y="1928802"/>
            <a:ext cx="1428760" cy="1461797"/>
          </a:xfrm>
          <a:prstGeom prst="bentConnector3">
            <a:avLst>
              <a:gd name="adj1" fmla="val 50000"/>
            </a:avLst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16200000" flipH="1">
            <a:off x="3929057" y="3214686"/>
            <a:ext cx="3500465" cy="642941"/>
          </a:xfrm>
          <a:prstGeom prst="line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6a00d8341c4e6153ef0148c6cec950970c-200wi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38" y="1714488"/>
            <a:ext cx="3500462" cy="3500462"/>
          </a:xfrm>
          <a:prstGeom prst="rect">
            <a:avLst/>
          </a:prstGeom>
          <a:noFill/>
        </p:spPr>
      </p:pic>
      <p:sp>
        <p:nvSpPr>
          <p:cNvPr id="6" name="Овал 5"/>
          <p:cNvSpPr/>
          <p:nvPr/>
        </p:nvSpPr>
        <p:spPr>
          <a:xfrm>
            <a:off x="3643306" y="3357562"/>
            <a:ext cx="285752" cy="285752"/>
          </a:xfrm>
          <a:prstGeom prst="ellipse">
            <a:avLst/>
          </a:pr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2071670" y="1785926"/>
            <a:ext cx="285752" cy="285752"/>
          </a:xfrm>
          <a:prstGeom prst="ellipse">
            <a:avLst/>
          </a:pr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5214942" y="1643050"/>
            <a:ext cx="285752" cy="285752"/>
          </a:xfrm>
          <a:prstGeom prst="ellipse">
            <a:avLst/>
          </a:pr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5857884" y="5143512"/>
            <a:ext cx="285752" cy="285752"/>
          </a:xfrm>
          <a:prstGeom prst="ellipse">
            <a:avLst/>
          </a:pr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285984" y="5143512"/>
            <a:ext cx="285752" cy="285752"/>
          </a:xfrm>
          <a:prstGeom prst="ellipse">
            <a:avLst/>
          </a:pr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1214414" y="3286124"/>
            <a:ext cx="285752" cy="285752"/>
          </a:xfrm>
          <a:prstGeom prst="ellipse">
            <a:avLst/>
          </a:pr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71472" y="2571744"/>
            <a:ext cx="92869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072066" y="5000636"/>
            <a:ext cx="92869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357422" y="4786322"/>
            <a:ext cx="92869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786182" y="2928934"/>
            <a:ext cx="92869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071670" y="1071546"/>
            <a:ext cx="92869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572000" y="1071546"/>
            <a:ext cx="92869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Е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2" name="Полилиния 21"/>
          <p:cNvSpPr/>
          <p:nvPr/>
        </p:nvSpPr>
        <p:spPr>
          <a:xfrm>
            <a:off x="829994" y="3362178"/>
            <a:ext cx="1533378" cy="2922231"/>
          </a:xfrm>
          <a:custGeom>
            <a:avLst/>
            <a:gdLst>
              <a:gd name="connsiteX0" fmla="*/ 576775 w 1533378"/>
              <a:gd name="connsiteY0" fmla="*/ 0 h 2922231"/>
              <a:gd name="connsiteX1" fmla="*/ 717452 w 1533378"/>
              <a:gd name="connsiteY1" fmla="*/ 28136 h 2922231"/>
              <a:gd name="connsiteX2" fmla="*/ 914400 w 1533378"/>
              <a:gd name="connsiteY2" fmla="*/ 56271 h 2922231"/>
              <a:gd name="connsiteX3" fmla="*/ 998806 w 1533378"/>
              <a:gd name="connsiteY3" fmla="*/ 84407 h 2922231"/>
              <a:gd name="connsiteX4" fmla="*/ 1041009 w 1533378"/>
              <a:gd name="connsiteY4" fmla="*/ 112542 h 2922231"/>
              <a:gd name="connsiteX5" fmla="*/ 1125415 w 1533378"/>
              <a:gd name="connsiteY5" fmla="*/ 126610 h 2922231"/>
              <a:gd name="connsiteX6" fmla="*/ 1195754 w 1533378"/>
              <a:gd name="connsiteY6" fmla="*/ 196948 h 2922231"/>
              <a:gd name="connsiteX7" fmla="*/ 1153551 w 1533378"/>
              <a:gd name="connsiteY7" fmla="*/ 436099 h 2922231"/>
              <a:gd name="connsiteX8" fmla="*/ 1125415 w 1533378"/>
              <a:gd name="connsiteY8" fmla="*/ 464234 h 2922231"/>
              <a:gd name="connsiteX9" fmla="*/ 1083212 w 1533378"/>
              <a:gd name="connsiteY9" fmla="*/ 478302 h 2922231"/>
              <a:gd name="connsiteX10" fmla="*/ 998806 w 1533378"/>
              <a:gd name="connsiteY10" fmla="*/ 534573 h 2922231"/>
              <a:gd name="connsiteX11" fmla="*/ 914400 w 1533378"/>
              <a:gd name="connsiteY11" fmla="*/ 590844 h 2922231"/>
              <a:gd name="connsiteX12" fmla="*/ 815926 w 1533378"/>
              <a:gd name="connsiteY12" fmla="*/ 633047 h 2922231"/>
              <a:gd name="connsiteX13" fmla="*/ 773723 w 1533378"/>
              <a:gd name="connsiteY13" fmla="*/ 661182 h 2922231"/>
              <a:gd name="connsiteX14" fmla="*/ 703384 w 1533378"/>
              <a:gd name="connsiteY14" fmla="*/ 731520 h 2922231"/>
              <a:gd name="connsiteX15" fmla="*/ 689317 w 1533378"/>
              <a:gd name="connsiteY15" fmla="*/ 787791 h 2922231"/>
              <a:gd name="connsiteX16" fmla="*/ 717452 w 1533378"/>
              <a:gd name="connsiteY16" fmla="*/ 1069145 h 2922231"/>
              <a:gd name="connsiteX17" fmla="*/ 829994 w 1533378"/>
              <a:gd name="connsiteY17" fmla="*/ 1097280 h 2922231"/>
              <a:gd name="connsiteX18" fmla="*/ 1055077 w 1533378"/>
              <a:gd name="connsiteY18" fmla="*/ 1111348 h 2922231"/>
              <a:gd name="connsiteX19" fmla="*/ 1097280 w 1533378"/>
              <a:gd name="connsiteY19" fmla="*/ 1139484 h 2922231"/>
              <a:gd name="connsiteX20" fmla="*/ 1195754 w 1533378"/>
              <a:gd name="connsiteY20" fmla="*/ 1195754 h 2922231"/>
              <a:gd name="connsiteX21" fmla="*/ 1167618 w 1533378"/>
              <a:gd name="connsiteY21" fmla="*/ 1350499 h 2922231"/>
              <a:gd name="connsiteX22" fmla="*/ 1055077 w 1533378"/>
              <a:gd name="connsiteY22" fmla="*/ 1420837 h 2922231"/>
              <a:gd name="connsiteX23" fmla="*/ 942535 w 1533378"/>
              <a:gd name="connsiteY23" fmla="*/ 1477108 h 2922231"/>
              <a:gd name="connsiteX24" fmla="*/ 858129 w 1533378"/>
              <a:gd name="connsiteY24" fmla="*/ 1505244 h 2922231"/>
              <a:gd name="connsiteX25" fmla="*/ 787791 w 1533378"/>
              <a:gd name="connsiteY25" fmla="*/ 1519311 h 2922231"/>
              <a:gd name="connsiteX26" fmla="*/ 731520 w 1533378"/>
              <a:gd name="connsiteY26" fmla="*/ 1533379 h 2922231"/>
              <a:gd name="connsiteX27" fmla="*/ 689317 w 1533378"/>
              <a:gd name="connsiteY27" fmla="*/ 1561514 h 2922231"/>
              <a:gd name="connsiteX28" fmla="*/ 548640 w 1533378"/>
              <a:gd name="connsiteY28" fmla="*/ 1589650 h 2922231"/>
              <a:gd name="connsiteX29" fmla="*/ 506437 w 1533378"/>
              <a:gd name="connsiteY29" fmla="*/ 1617785 h 2922231"/>
              <a:gd name="connsiteX30" fmla="*/ 422031 w 1533378"/>
              <a:gd name="connsiteY30" fmla="*/ 1645920 h 2922231"/>
              <a:gd name="connsiteX31" fmla="*/ 351692 w 1533378"/>
              <a:gd name="connsiteY31" fmla="*/ 1688124 h 2922231"/>
              <a:gd name="connsiteX32" fmla="*/ 239151 w 1533378"/>
              <a:gd name="connsiteY32" fmla="*/ 1730327 h 2922231"/>
              <a:gd name="connsiteX33" fmla="*/ 168812 w 1533378"/>
              <a:gd name="connsiteY33" fmla="*/ 1800665 h 2922231"/>
              <a:gd name="connsiteX34" fmla="*/ 70338 w 1533378"/>
              <a:gd name="connsiteY34" fmla="*/ 1871004 h 2922231"/>
              <a:gd name="connsiteX35" fmla="*/ 0 w 1533378"/>
              <a:gd name="connsiteY35" fmla="*/ 1997613 h 2922231"/>
              <a:gd name="connsiteX36" fmla="*/ 14068 w 1533378"/>
              <a:gd name="connsiteY36" fmla="*/ 2152357 h 2922231"/>
              <a:gd name="connsiteX37" fmla="*/ 42203 w 1533378"/>
              <a:gd name="connsiteY37" fmla="*/ 2180493 h 2922231"/>
              <a:gd name="connsiteX38" fmla="*/ 112541 w 1533378"/>
              <a:gd name="connsiteY38" fmla="*/ 2236764 h 2922231"/>
              <a:gd name="connsiteX39" fmla="*/ 562708 w 1533378"/>
              <a:gd name="connsiteY39" fmla="*/ 2250831 h 2922231"/>
              <a:gd name="connsiteX40" fmla="*/ 604911 w 1533378"/>
              <a:gd name="connsiteY40" fmla="*/ 2349305 h 2922231"/>
              <a:gd name="connsiteX41" fmla="*/ 661181 w 1533378"/>
              <a:gd name="connsiteY41" fmla="*/ 2813539 h 2922231"/>
              <a:gd name="connsiteX42" fmla="*/ 703384 w 1533378"/>
              <a:gd name="connsiteY42" fmla="*/ 2841674 h 2922231"/>
              <a:gd name="connsiteX43" fmla="*/ 745588 w 1533378"/>
              <a:gd name="connsiteY43" fmla="*/ 2855742 h 2922231"/>
              <a:gd name="connsiteX44" fmla="*/ 1083212 w 1533378"/>
              <a:gd name="connsiteY44" fmla="*/ 2785404 h 2922231"/>
              <a:gd name="connsiteX45" fmla="*/ 1125415 w 1533378"/>
              <a:gd name="connsiteY45" fmla="*/ 2757268 h 2922231"/>
              <a:gd name="connsiteX46" fmla="*/ 1139483 w 1533378"/>
              <a:gd name="connsiteY46" fmla="*/ 2686930 h 2922231"/>
              <a:gd name="connsiteX47" fmla="*/ 1153551 w 1533378"/>
              <a:gd name="connsiteY47" fmla="*/ 2644727 h 2922231"/>
              <a:gd name="connsiteX48" fmla="*/ 1167618 w 1533378"/>
              <a:gd name="connsiteY48" fmla="*/ 2560320 h 2922231"/>
              <a:gd name="connsiteX49" fmla="*/ 1181686 w 1533378"/>
              <a:gd name="connsiteY49" fmla="*/ 2518117 h 2922231"/>
              <a:gd name="connsiteX50" fmla="*/ 1209821 w 1533378"/>
              <a:gd name="connsiteY50" fmla="*/ 2349305 h 2922231"/>
              <a:gd name="connsiteX51" fmla="*/ 1223889 w 1533378"/>
              <a:gd name="connsiteY51" fmla="*/ 2293034 h 2922231"/>
              <a:gd name="connsiteX52" fmla="*/ 1280160 w 1533378"/>
              <a:gd name="connsiteY52" fmla="*/ 2194560 h 2922231"/>
              <a:gd name="connsiteX53" fmla="*/ 1336431 w 1533378"/>
              <a:gd name="connsiteY53" fmla="*/ 2124222 h 2922231"/>
              <a:gd name="connsiteX54" fmla="*/ 1378634 w 1533378"/>
              <a:gd name="connsiteY54" fmla="*/ 2053884 h 2922231"/>
              <a:gd name="connsiteX55" fmla="*/ 1420837 w 1533378"/>
              <a:gd name="connsiteY55" fmla="*/ 2039816 h 2922231"/>
              <a:gd name="connsiteX56" fmla="*/ 1533378 w 1533378"/>
              <a:gd name="connsiteY56" fmla="*/ 1955410 h 2922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1533378" h="2922231">
                <a:moveTo>
                  <a:pt x="576775" y="0"/>
                </a:moveTo>
                <a:cubicBezTo>
                  <a:pt x="623667" y="9379"/>
                  <a:pt x="670282" y="20274"/>
                  <a:pt x="717452" y="28136"/>
                </a:cubicBezTo>
                <a:cubicBezTo>
                  <a:pt x="782866" y="39038"/>
                  <a:pt x="849372" y="43265"/>
                  <a:pt x="914400" y="56271"/>
                </a:cubicBezTo>
                <a:cubicBezTo>
                  <a:pt x="943481" y="62087"/>
                  <a:pt x="974130" y="67956"/>
                  <a:pt x="998806" y="84407"/>
                </a:cubicBezTo>
                <a:cubicBezTo>
                  <a:pt x="1012874" y="93785"/>
                  <a:pt x="1024969" y="107195"/>
                  <a:pt x="1041009" y="112542"/>
                </a:cubicBezTo>
                <a:cubicBezTo>
                  <a:pt x="1068069" y="121562"/>
                  <a:pt x="1097280" y="121921"/>
                  <a:pt x="1125415" y="126610"/>
                </a:cubicBezTo>
                <a:lnTo>
                  <a:pt x="1195754" y="196948"/>
                </a:lnTo>
                <a:cubicBezTo>
                  <a:pt x="1254334" y="255527"/>
                  <a:pt x="1199223" y="379010"/>
                  <a:pt x="1153551" y="436099"/>
                </a:cubicBezTo>
                <a:cubicBezTo>
                  <a:pt x="1145265" y="446456"/>
                  <a:pt x="1136788" y="457410"/>
                  <a:pt x="1125415" y="464234"/>
                </a:cubicBezTo>
                <a:cubicBezTo>
                  <a:pt x="1112699" y="471863"/>
                  <a:pt x="1097280" y="473613"/>
                  <a:pt x="1083212" y="478302"/>
                </a:cubicBezTo>
                <a:cubicBezTo>
                  <a:pt x="989552" y="571962"/>
                  <a:pt x="1090421" y="483675"/>
                  <a:pt x="998806" y="534573"/>
                </a:cubicBezTo>
                <a:cubicBezTo>
                  <a:pt x="969247" y="550995"/>
                  <a:pt x="946479" y="580151"/>
                  <a:pt x="914400" y="590844"/>
                </a:cubicBezTo>
                <a:cubicBezTo>
                  <a:pt x="867050" y="606627"/>
                  <a:pt x="864603" y="605231"/>
                  <a:pt x="815926" y="633047"/>
                </a:cubicBezTo>
                <a:cubicBezTo>
                  <a:pt x="801246" y="641435"/>
                  <a:pt x="786447" y="650049"/>
                  <a:pt x="773723" y="661182"/>
                </a:cubicBezTo>
                <a:cubicBezTo>
                  <a:pt x="748769" y="683016"/>
                  <a:pt x="703384" y="731520"/>
                  <a:pt x="703384" y="731520"/>
                </a:cubicBezTo>
                <a:cubicBezTo>
                  <a:pt x="698695" y="750277"/>
                  <a:pt x="688512" y="768474"/>
                  <a:pt x="689317" y="787791"/>
                </a:cubicBezTo>
                <a:cubicBezTo>
                  <a:pt x="693241" y="881962"/>
                  <a:pt x="678450" y="983341"/>
                  <a:pt x="717452" y="1069145"/>
                </a:cubicBezTo>
                <a:cubicBezTo>
                  <a:pt x="733453" y="1104348"/>
                  <a:pt x="792480" y="1087902"/>
                  <a:pt x="829994" y="1097280"/>
                </a:cubicBezTo>
                <a:cubicBezTo>
                  <a:pt x="902924" y="1115512"/>
                  <a:pt x="980049" y="1106659"/>
                  <a:pt x="1055077" y="1111348"/>
                </a:cubicBezTo>
                <a:cubicBezTo>
                  <a:pt x="1069145" y="1120727"/>
                  <a:pt x="1082600" y="1131096"/>
                  <a:pt x="1097280" y="1139484"/>
                </a:cubicBezTo>
                <a:cubicBezTo>
                  <a:pt x="1222231" y="1210885"/>
                  <a:pt x="1092923" y="1127201"/>
                  <a:pt x="1195754" y="1195754"/>
                </a:cubicBezTo>
                <a:cubicBezTo>
                  <a:pt x="1186375" y="1247336"/>
                  <a:pt x="1188270" y="1302311"/>
                  <a:pt x="1167618" y="1350499"/>
                </a:cubicBezTo>
                <a:cubicBezTo>
                  <a:pt x="1157656" y="1373743"/>
                  <a:pt x="1075893" y="1410429"/>
                  <a:pt x="1055077" y="1420837"/>
                </a:cubicBezTo>
                <a:cubicBezTo>
                  <a:pt x="1005970" y="1469944"/>
                  <a:pt x="1039524" y="1444778"/>
                  <a:pt x="942535" y="1477108"/>
                </a:cubicBezTo>
                <a:lnTo>
                  <a:pt x="858129" y="1505244"/>
                </a:lnTo>
                <a:cubicBezTo>
                  <a:pt x="835446" y="1512805"/>
                  <a:pt x="811132" y="1514124"/>
                  <a:pt x="787791" y="1519311"/>
                </a:cubicBezTo>
                <a:cubicBezTo>
                  <a:pt x="768917" y="1523505"/>
                  <a:pt x="750277" y="1528690"/>
                  <a:pt x="731520" y="1533379"/>
                </a:cubicBezTo>
                <a:cubicBezTo>
                  <a:pt x="717452" y="1542757"/>
                  <a:pt x="705511" y="1556656"/>
                  <a:pt x="689317" y="1561514"/>
                </a:cubicBezTo>
                <a:cubicBezTo>
                  <a:pt x="624509" y="1580956"/>
                  <a:pt x="600679" y="1563631"/>
                  <a:pt x="548640" y="1589650"/>
                </a:cubicBezTo>
                <a:cubicBezTo>
                  <a:pt x="533518" y="1597211"/>
                  <a:pt x="521887" y="1610918"/>
                  <a:pt x="506437" y="1617785"/>
                </a:cubicBezTo>
                <a:cubicBezTo>
                  <a:pt x="479336" y="1629830"/>
                  <a:pt x="449030" y="1633648"/>
                  <a:pt x="422031" y="1645920"/>
                </a:cubicBezTo>
                <a:cubicBezTo>
                  <a:pt x="397139" y="1657235"/>
                  <a:pt x="376148" y="1675896"/>
                  <a:pt x="351692" y="1688124"/>
                </a:cubicBezTo>
                <a:cubicBezTo>
                  <a:pt x="318054" y="1704943"/>
                  <a:pt x="275674" y="1718152"/>
                  <a:pt x="239151" y="1730327"/>
                </a:cubicBezTo>
                <a:lnTo>
                  <a:pt x="168812" y="1800665"/>
                </a:lnTo>
                <a:cubicBezTo>
                  <a:pt x="151365" y="1818111"/>
                  <a:pt x="94299" y="1855030"/>
                  <a:pt x="70338" y="1871004"/>
                </a:cubicBezTo>
                <a:cubicBezTo>
                  <a:pt x="5843" y="1967748"/>
                  <a:pt x="24761" y="1923331"/>
                  <a:pt x="0" y="1997613"/>
                </a:cubicBezTo>
                <a:cubicBezTo>
                  <a:pt x="4689" y="2049194"/>
                  <a:pt x="2422" y="2101889"/>
                  <a:pt x="14068" y="2152357"/>
                </a:cubicBezTo>
                <a:cubicBezTo>
                  <a:pt x="17050" y="2165281"/>
                  <a:pt x="33918" y="2170136"/>
                  <a:pt x="42203" y="2180493"/>
                </a:cubicBezTo>
                <a:cubicBezTo>
                  <a:pt x="70808" y="2216250"/>
                  <a:pt x="61101" y="2233825"/>
                  <a:pt x="112541" y="2236764"/>
                </a:cubicBezTo>
                <a:cubicBezTo>
                  <a:pt x="262425" y="2245329"/>
                  <a:pt x="412652" y="2246142"/>
                  <a:pt x="562708" y="2250831"/>
                </a:cubicBezTo>
                <a:cubicBezTo>
                  <a:pt x="600815" y="2288939"/>
                  <a:pt x="600744" y="2278464"/>
                  <a:pt x="604911" y="2349305"/>
                </a:cubicBezTo>
                <a:cubicBezTo>
                  <a:pt x="615970" y="2537305"/>
                  <a:pt x="537995" y="2690353"/>
                  <a:pt x="661181" y="2813539"/>
                </a:cubicBezTo>
                <a:cubicBezTo>
                  <a:pt x="673136" y="2825494"/>
                  <a:pt x="688262" y="2834113"/>
                  <a:pt x="703384" y="2841674"/>
                </a:cubicBezTo>
                <a:cubicBezTo>
                  <a:pt x="716647" y="2848306"/>
                  <a:pt x="731520" y="2851053"/>
                  <a:pt x="745588" y="2855742"/>
                </a:cubicBezTo>
                <a:cubicBezTo>
                  <a:pt x="1213583" y="2833456"/>
                  <a:pt x="946385" y="2922231"/>
                  <a:pt x="1083212" y="2785404"/>
                </a:cubicBezTo>
                <a:cubicBezTo>
                  <a:pt x="1095167" y="2773449"/>
                  <a:pt x="1111347" y="2766647"/>
                  <a:pt x="1125415" y="2757268"/>
                </a:cubicBezTo>
                <a:cubicBezTo>
                  <a:pt x="1130104" y="2733822"/>
                  <a:pt x="1133684" y="2710126"/>
                  <a:pt x="1139483" y="2686930"/>
                </a:cubicBezTo>
                <a:cubicBezTo>
                  <a:pt x="1143080" y="2672544"/>
                  <a:pt x="1150334" y="2659203"/>
                  <a:pt x="1153551" y="2644727"/>
                </a:cubicBezTo>
                <a:cubicBezTo>
                  <a:pt x="1159739" y="2616882"/>
                  <a:pt x="1161430" y="2588165"/>
                  <a:pt x="1167618" y="2560320"/>
                </a:cubicBezTo>
                <a:cubicBezTo>
                  <a:pt x="1170835" y="2545844"/>
                  <a:pt x="1178778" y="2532658"/>
                  <a:pt x="1181686" y="2518117"/>
                </a:cubicBezTo>
                <a:cubicBezTo>
                  <a:pt x="1192874" y="2462178"/>
                  <a:pt x="1195985" y="2404648"/>
                  <a:pt x="1209821" y="2349305"/>
                </a:cubicBezTo>
                <a:cubicBezTo>
                  <a:pt x="1214510" y="2330548"/>
                  <a:pt x="1217100" y="2311137"/>
                  <a:pt x="1223889" y="2293034"/>
                </a:cubicBezTo>
                <a:cubicBezTo>
                  <a:pt x="1260881" y="2194388"/>
                  <a:pt x="1239347" y="2276186"/>
                  <a:pt x="1280160" y="2194560"/>
                </a:cubicBezTo>
                <a:cubicBezTo>
                  <a:pt x="1314135" y="2126611"/>
                  <a:pt x="1265288" y="2171650"/>
                  <a:pt x="1336431" y="2124222"/>
                </a:cubicBezTo>
                <a:cubicBezTo>
                  <a:pt x="1347496" y="2091024"/>
                  <a:pt x="1346448" y="2073195"/>
                  <a:pt x="1378634" y="2053884"/>
                </a:cubicBezTo>
                <a:cubicBezTo>
                  <a:pt x="1391350" y="2046255"/>
                  <a:pt x="1407874" y="2047017"/>
                  <a:pt x="1420837" y="2039816"/>
                </a:cubicBezTo>
                <a:cubicBezTo>
                  <a:pt x="1492418" y="2000048"/>
                  <a:pt x="1490691" y="1998097"/>
                  <a:pt x="1533378" y="1955410"/>
                </a:cubicBezTo>
              </a:path>
            </a:pathLst>
          </a:cu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" name="Соединительная линия уступом 23"/>
          <p:cNvCxnSpPr>
            <a:stCxn id="7" idx="6"/>
            <a:endCxn id="15" idx="1"/>
          </p:cNvCxnSpPr>
          <p:nvPr/>
        </p:nvCxnSpPr>
        <p:spPr>
          <a:xfrm>
            <a:off x="2357422" y="1928802"/>
            <a:ext cx="1428760" cy="1461797"/>
          </a:xfrm>
          <a:prstGeom prst="bentConnector3">
            <a:avLst>
              <a:gd name="adj1" fmla="val 50000"/>
            </a:avLst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16200000" flipH="1">
            <a:off x="3929057" y="3214686"/>
            <a:ext cx="3500465" cy="64294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1500166" y="0"/>
            <a:ext cx="6143668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Незамкнутые</a:t>
            </a:r>
            <a:endParaRPr lang="ru-RU" sz="6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2" name="Равнобедренный треугольник 11"/>
          <p:cNvSpPr/>
          <p:nvPr/>
        </p:nvSpPr>
        <p:spPr>
          <a:xfrm rot="8735853">
            <a:off x="352096" y="1879557"/>
            <a:ext cx="2231611" cy="420055"/>
          </a:xfrm>
          <a:prstGeom prst="triangle">
            <a:avLst>
              <a:gd name="adj" fmla="val 52693"/>
            </a:avLst>
          </a:prstGeom>
          <a:ln w="76200"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7286644" y="4714884"/>
            <a:ext cx="1214446" cy="1357322"/>
          </a:xfrm>
          <a:prstGeom prst="ellipse">
            <a:avLst/>
          </a:prstGeom>
          <a:ln w="76200"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>
            <a:off x="6786578" y="357166"/>
            <a:ext cx="2114883" cy="2240547"/>
          </a:xfrm>
          <a:custGeom>
            <a:avLst/>
            <a:gdLst>
              <a:gd name="connsiteX0" fmla="*/ 673768 w 2114883"/>
              <a:gd name="connsiteY0" fmla="*/ 681788 h 2240547"/>
              <a:gd name="connsiteX1" fmla="*/ 641684 w 2114883"/>
              <a:gd name="connsiteY1" fmla="*/ 136357 h 2240547"/>
              <a:gd name="connsiteX2" fmla="*/ 1251284 w 2114883"/>
              <a:gd name="connsiteY2" fmla="*/ 88231 h 2240547"/>
              <a:gd name="connsiteX3" fmla="*/ 1427747 w 2114883"/>
              <a:gd name="connsiteY3" fmla="*/ 665746 h 2240547"/>
              <a:gd name="connsiteX4" fmla="*/ 1636294 w 2114883"/>
              <a:gd name="connsiteY4" fmla="*/ 1034715 h 2240547"/>
              <a:gd name="connsiteX5" fmla="*/ 2085473 w 2114883"/>
              <a:gd name="connsiteY5" fmla="*/ 1515978 h 2240547"/>
              <a:gd name="connsiteX6" fmla="*/ 1459831 w 2114883"/>
              <a:gd name="connsiteY6" fmla="*/ 1772652 h 2240547"/>
              <a:gd name="connsiteX7" fmla="*/ 1138989 w 2114883"/>
              <a:gd name="connsiteY7" fmla="*/ 1965157 h 2240547"/>
              <a:gd name="connsiteX8" fmla="*/ 802105 w 2114883"/>
              <a:gd name="connsiteY8" fmla="*/ 2205788 h 2240547"/>
              <a:gd name="connsiteX9" fmla="*/ 64168 w 2114883"/>
              <a:gd name="connsiteY9" fmla="*/ 2109536 h 2240547"/>
              <a:gd name="connsiteX10" fmla="*/ 417094 w 2114883"/>
              <a:gd name="connsiteY10" fmla="*/ 1419725 h 2240547"/>
              <a:gd name="connsiteX11" fmla="*/ 689810 w 2114883"/>
              <a:gd name="connsiteY11" fmla="*/ 1195136 h 2240547"/>
              <a:gd name="connsiteX12" fmla="*/ 673768 w 2114883"/>
              <a:gd name="connsiteY12" fmla="*/ 681788 h 2240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14883" h="2240547">
                <a:moveTo>
                  <a:pt x="673768" y="681788"/>
                </a:moveTo>
                <a:cubicBezTo>
                  <a:pt x="665747" y="505325"/>
                  <a:pt x="545431" y="235283"/>
                  <a:pt x="641684" y="136357"/>
                </a:cubicBezTo>
                <a:cubicBezTo>
                  <a:pt x="737937" y="37431"/>
                  <a:pt x="1120274" y="0"/>
                  <a:pt x="1251284" y="88231"/>
                </a:cubicBezTo>
                <a:cubicBezTo>
                  <a:pt x="1382294" y="176462"/>
                  <a:pt x="1363579" y="507999"/>
                  <a:pt x="1427747" y="665746"/>
                </a:cubicBezTo>
                <a:cubicBezTo>
                  <a:pt x="1491915" y="823493"/>
                  <a:pt x="1526673" y="893010"/>
                  <a:pt x="1636294" y="1034715"/>
                </a:cubicBezTo>
                <a:cubicBezTo>
                  <a:pt x="1745915" y="1176420"/>
                  <a:pt x="2114883" y="1392989"/>
                  <a:pt x="2085473" y="1515978"/>
                </a:cubicBezTo>
                <a:cubicBezTo>
                  <a:pt x="2056063" y="1638967"/>
                  <a:pt x="1617578" y="1697789"/>
                  <a:pt x="1459831" y="1772652"/>
                </a:cubicBezTo>
                <a:cubicBezTo>
                  <a:pt x="1302084" y="1847515"/>
                  <a:pt x="1248610" y="1892968"/>
                  <a:pt x="1138989" y="1965157"/>
                </a:cubicBezTo>
                <a:cubicBezTo>
                  <a:pt x="1029368" y="2037346"/>
                  <a:pt x="981242" y="2181725"/>
                  <a:pt x="802105" y="2205788"/>
                </a:cubicBezTo>
                <a:cubicBezTo>
                  <a:pt x="622968" y="2229851"/>
                  <a:pt x="128337" y="2240547"/>
                  <a:pt x="64168" y="2109536"/>
                </a:cubicBezTo>
                <a:cubicBezTo>
                  <a:pt x="0" y="1978526"/>
                  <a:pt x="312820" y="1572125"/>
                  <a:pt x="417094" y="1419725"/>
                </a:cubicBezTo>
                <a:cubicBezTo>
                  <a:pt x="521368" y="1267325"/>
                  <a:pt x="649705" y="1315452"/>
                  <a:pt x="689810" y="1195136"/>
                </a:cubicBezTo>
                <a:cubicBezTo>
                  <a:pt x="729915" y="1074820"/>
                  <a:pt x="681789" y="858251"/>
                  <a:pt x="673768" y="681788"/>
                </a:cubicBezTo>
                <a:close/>
              </a:path>
            </a:pathLst>
          </a:custGeom>
          <a:ln w="76200"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500034" y="3857628"/>
            <a:ext cx="2620210" cy="2481179"/>
          </a:xfrm>
          <a:custGeom>
            <a:avLst/>
            <a:gdLst>
              <a:gd name="connsiteX0" fmla="*/ 1240589 w 2620210"/>
              <a:gd name="connsiteY0" fmla="*/ 0 h 2481179"/>
              <a:gd name="connsiteX1" fmla="*/ 2556042 w 2620210"/>
              <a:gd name="connsiteY1" fmla="*/ 946484 h 2481179"/>
              <a:gd name="connsiteX2" fmla="*/ 855579 w 2620210"/>
              <a:gd name="connsiteY2" fmla="*/ 946484 h 2481179"/>
              <a:gd name="connsiteX3" fmla="*/ 342231 w 2620210"/>
              <a:gd name="connsiteY3" fmla="*/ 898358 h 2481179"/>
              <a:gd name="connsiteX4" fmla="*/ 229936 w 2620210"/>
              <a:gd name="connsiteY4" fmla="*/ 1090863 h 2481179"/>
              <a:gd name="connsiteX5" fmla="*/ 630989 w 2620210"/>
              <a:gd name="connsiteY5" fmla="*/ 1251284 h 2481179"/>
              <a:gd name="connsiteX6" fmla="*/ 310147 w 2620210"/>
              <a:gd name="connsiteY6" fmla="*/ 1459832 h 2481179"/>
              <a:gd name="connsiteX7" fmla="*/ 101600 w 2620210"/>
              <a:gd name="connsiteY7" fmla="*/ 1524000 h 2481179"/>
              <a:gd name="connsiteX8" fmla="*/ 101600 w 2620210"/>
              <a:gd name="connsiteY8" fmla="*/ 1732547 h 2481179"/>
              <a:gd name="connsiteX9" fmla="*/ 711200 w 2620210"/>
              <a:gd name="connsiteY9" fmla="*/ 1828800 h 2481179"/>
              <a:gd name="connsiteX10" fmla="*/ 1288715 w 2620210"/>
              <a:gd name="connsiteY10" fmla="*/ 2374232 h 2481179"/>
              <a:gd name="connsiteX11" fmla="*/ 1417052 w 2620210"/>
              <a:gd name="connsiteY11" fmla="*/ 2470484 h 2481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620210" h="2481179">
                <a:moveTo>
                  <a:pt x="1240589" y="0"/>
                </a:moveTo>
                <a:cubicBezTo>
                  <a:pt x="1930399" y="394368"/>
                  <a:pt x="2620210" y="788737"/>
                  <a:pt x="2556042" y="946484"/>
                </a:cubicBezTo>
                <a:cubicBezTo>
                  <a:pt x="2491874" y="1104231"/>
                  <a:pt x="1224547" y="954505"/>
                  <a:pt x="855579" y="946484"/>
                </a:cubicBezTo>
                <a:cubicBezTo>
                  <a:pt x="486611" y="938463"/>
                  <a:pt x="446505" y="874295"/>
                  <a:pt x="342231" y="898358"/>
                </a:cubicBezTo>
                <a:cubicBezTo>
                  <a:pt x="237957" y="922421"/>
                  <a:pt x="181810" y="1032042"/>
                  <a:pt x="229936" y="1090863"/>
                </a:cubicBezTo>
                <a:cubicBezTo>
                  <a:pt x="278062" y="1149684"/>
                  <a:pt x="617621" y="1189789"/>
                  <a:pt x="630989" y="1251284"/>
                </a:cubicBezTo>
                <a:cubicBezTo>
                  <a:pt x="644357" y="1312779"/>
                  <a:pt x="398378" y="1414379"/>
                  <a:pt x="310147" y="1459832"/>
                </a:cubicBezTo>
                <a:cubicBezTo>
                  <a:pt x="221916" y="1505285"/>
                  <a:pt x="136358" y="1478548"/>
                  <a:pt x="101600" y="1524000"/>
                </a:cubicBezTo>
                <a:cubicBezTo>
                  <a:pt x="66842" y="1569453"/>
                  <a:pt x="0" y="1681747"/>
                  <a:pt x="101600" y="1732547"/>
                </a:cubicBezTo>
                <a:cubicBezTo>
                  <a:pt x="203200" y="1783347"/>
                  <a:pt x="513347" y="1721852"/>
                  <a:pt x="711200" y="1828800"/>
                </a:cubicBezTo>
                <a:cubicBezTo>
                  <a:pt x="909053" y="1935748"/>
                  <a:pt x="1171073" y="2267285"/>
                  <a:pt x="1288715" y="2374232"/>
                </a:cubicBezTo>
                <a:cubicBezTo>
                  <a:pt x="1406357" y="2481179"/>
                  <a:pt x="1411704" y="2475831"/>
                  <a:pt x="1417052" y="2470484"/>
                </a:cubicBezTo>
              </a:path>
            </a:pathLst>
          </a:custGeom>
          <a:noFill/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1" name="Полилиния 20"/>
          <p:cNvSpPr/>
          <p:nvPr/>
        </p:nvSpPr>
        <p:spPr>
          <a:xfrm>
            <a:off x="5429256" y="3286124"/>
            <a:ext cx="1213853" cy="689811"/>
          </a:xfrm>
          <a:custGeom>
            <a:avLst/>
            <a:gdLst>
              <a:gd name="connsiteX0" fmla="*/ 1213853 w 1213853"/>
              <a:gd name="connsiteY0" fmla="*/ 0 h 689811"/>
              <a:gd name="connsiteX1" fmla="*/ 171116 w 1213853"/>
              <a:gd name="connsiteY1" fmla="*/ 593558 h 689811"/>
              <a:gd name="connsiteX2" fmla="*/ 187158 w 1213853"/>
              <a:gd name="connsiteY2" fmla="*/ 577515 h 689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3853" h="689811">
                <a:moveTo>
                  <a:pt x="1213853" y="0"/>
                </a:moveTo>
                <a:lnTo>
                  <a:pt x="171116" y="593558"/>
                </a:lnTo>
                <a:cubicBezTo>
                  <a:pt x="0" y="689811"/>
                  <a:pt x="93579" y="633663"/>
                  <a:pt x="187158" y="577515"/>
                </a:cubicBezTo>
              </a:path>
            </a:pathLst>
          </a:cu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5500694" y="3643314"/>
            <a:ext cx="1681747" cy="278064"/>
          </a:xfrm>
          <a:custGeom>
            <a:avLst/>
            <a:gdLst>
              <a:gd name="connsiteX0" fmla="*/ 0 w 1681747"/>
              <a:gd name="connsiteY0" fmla="*/ 278064 h 278064"/>
              <a:gd name="connsiteX1" fmla="*/ 1427747 w 1681747"/>
              <a:gd name="connsiteY1" fmla="*/ 37432 h 278064"/>
              <a:gd name="connsiteX2" fmla="*/ 1524000 w 1681747"/>
              <a:gd name="connsiteY2" fmla="*/ 53474 h 278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81747" h="278064">
                <a:moveTo>
                  <a:pt x="0" y="278064"/>
                </a:moveTo>
                <a:lnTo>
                  <a:pt x="1427747" y="37432"/>
                </a:lnTo>
                <a:cubicBezTo>
                  <a:pt x="1681747" y="0"/>
                  <a:pt x="1602873" y="26737"/>
                  <a:pt x="1524000" y="53474"/>
                </a:cubicBezTo>
              </a:path>
            </a:pathLst>
          </a:cu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6715140" y="3643314"/>
            <a:ext cx="409074" cy="1414379"/>
          </a:xfrm>
          <a:custGeom>
            <a:avLst/>
            <a:gdLst>
              <a:gd name="connsiteX0" fmla="*/ 409074 w 409074"/>
              <a:gd name="connsiteY0" fmla="*/ 0 h 1414379"/>
              <a:gd name="connsiteX1" fmla="*/ 56147 w 409074"/>
              <a:gd name="connsiteY1" fmla="*/ 1219200 h 1414379"/>
              <a:gd name="connsiteX2" fmla="*/ 72190 w 409074"/>
              <a:gd name="connsiteY2" fmla="*/ 1171074 h 1414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9074" h="1414379">
                <a:moveTo>
                  <a:pt x="409074" y="0"/>
                </a:moveTo>
                <a:lnTo>
                  <a:pt x="56147" y="1219200"/>
                </a:lnTo>
                <a:cubicBezTo>
                  <a:pt x="0" y="1414379"/>
                  <a:pt x="36095" y="1292726"/>
                  <a:pt x="72190" y="1171074"/>
                </a:cubicBezTo>
              </a:path>
            </a:pathLst>
          </a:cu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6000760" y="4429132"/>
            <a:ext cx="753979" cy="513348"/>
          </a:xfrm>
          <a:custGeom>
            <a:avLst/>
            <a:gdLst>
              <a:gd name="connsiteX0" fmla="*/ 753979 w 753979"/>
              <a:gd name="connsiteY0" fmla="*/ 513348 h 513348"/>
              <a:gd name="connsiteX1" fmla="*/ 0 w 753979"/>
              <a:gd name="connsiteY1" fmla="*/ 0 h 513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53979" h="513348">
                <a:moveTo>
                  <a:pt x="753979" y="513348"/>
                </a:moveTo>
                <a:lnTo>
                  <a:pt x="0" y="0"/>
                </a:lnTo>
              </a:path>
            </a:pathLst>
          </a:cu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олилиния 27"/>
          <p:cNvSpPr/>
          <p:nvPr/>
        </p:nvSpPr>
        <p:spPr>
          <a:xfrm>
            <a:off x="5715008" y="4429132"/>
            <a:ext cx="296779" cy="617621"/>
          </a:xfrm>
          <a:custGeom>
            <a:avLst/>
            <a:gdLst>
              <a:gd name="connsiteX0" fmla="*/ 296779 w 296779"/>
              <a:gd name="connsiteY0" fmla="*/ 0 h 617621"/>
              <a:gd name="connsiteX1" fmla="*/ 40105 w 296779"/>
              <a:gd name="connsiteY1" fmla="*/ 529389 h 617621"/>
              <a:gd name="connsiteX2" fmla="*/ 56148 w 296779"/>
              <a:gd name="connsiteY2" fmla="*/ 529389 h 617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6779" h="617621">
                <a:moveTo>
                  <a:pt x="296779" y="0"/>
                </a:moveTo>
                <a:cubicBezTo>
                  <a:pt x="211221" y="176463"/>
                  <a:pt x="80210" y="441158"/>
                  <a:pt x="40105" y="529389"/>
                </a:cubicBezTo>
                <a:cubicBezTo>
                  <a:pt x="0" y="617621"/>
                  <a:pt x="28074" y="573505"/>
                  <a:pt x="56148" y="529389"/>
                </a:cubicBezTo>
              </a:path>
            </a:pathLst>
          </a:cu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5715008" y="2428868"/>
            <a:ext cx="914400" cy="882316"/>
          </a:xfrm>
          <a:custGeom>
            <a:avLst/>
            <a:gdLst>
              <a:gd name="connsiteX0" fmla="*/ 0 w 914400"/>
              <a:gd name="connsiteY0" fmla="*/ 0 h 882316"/>
              <a:gd name="connsiteX1" fmla="*/ 914400 w 914400"/>
              <a:gd name="connsiteY1" fmla="*/ 882316 h 882316"/>
              <a:gd name="connsiteX2" fmla="*/ 914400 w 914400"/>
              <a:gd name="connsiteY2" fmla="*/ 882316 h 882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14400" h="882316">
                <a:moveTo>
                  <a:pt x="0" y="0"/>
                </a:moveTo>
                <a:lnTo>
                  <a:pt x="914400" y="882316"/>
                </a:lnTo>
                <a:lnTo>
                  <a:pt x="914400" y="882316"/>
                </a:lnTo>
              </a:path>
            </a:pathLst>
          </a:cu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олилиния 37"/>
          <p:cNvSpPr/>
          <p:nvPr/>
        </p:nvSpPr>
        <p:spPr>
          <a:xfrm>
            <a:off x="2714612" y="1071546"/>
            <a:ext cx="2786082" cy="3857652"/>
          </a:xfrm>
          <a:custGeom>
            <a:avLst/>
            <a:gdLst>
              <a:gd name="connsiteX0" fmla="*/ 1644315 w 2711115"/>
              <a:gd name="connsiteY0" fmla="*/ 529389 h 2927683"/>
              <a:gd name="connsiteX1" fmla="*/ 2157662 w 2711115"/>
              <a:gd name="connsiteY1" fmla="*/ 32084 h 2927683"/>
              <a:gd name="connsiteX2" fmla="*/ 2654968 w 2711115"/>
              <a:gd name="connsiteY2" fmla="*/ 336884 h 2927683"/>
              <a:gd name="connsiteX3" fmla="*/ 2494547 w 2711115"/>
              <a:gd name="connsiteY3" fmla="*/ 914399 h 2927683"/>
              <a:gd name="connsiteX4" fmla="*/ 2334126 w 2711115"/>
              <a:gd name="connsiteY4" fmla="*/ 1507957 h 2927683"/>
              <a:gd name="connsiteX5" fmla="*/ 2478505 w 2711115"/>
              <a:gd name="connsiteY5" fmla="*/ 2197768 h 2927683"/>
              <a:gd name="connsiteX6" fmla="*/ 2510589 w 2711115"/>
              <a:gd name="connsiteY6" fmla="*/ 2679031 h 2927683"/>
              <a:gd name="connsiteX7" fmla="*/ 1868905 w 2711115"/>
              <a:gd name="connsiteY7" fmla="*/ 2903620 h 2927683"/>
              <a:gd name="connsiteX8" fmla="*/ 1323473 w 2711115"/>
              <a:gd name="connsiteY8" fmla="*/ 2534652 h 2927683"/>
              <a:gd name="connsiteX9" fmla="*/ 1002631 w 2711115"/>
              <a:gd name="connsiteY9" fmla="*/ 2406315 h 2927683"/>
              <a:gd name="connsiteX10" fmla="*/ 842210 w 2711115"/>
              <a:gd name="connsiteY10" fmla="*/ 2406315 h 2927683"/>
              <a:gd name="connsiteX11" fmla="*/ 665747 w 2711115"/>
              <a:gd name="connsiteY11" fmla="*/ 2406315 h 2927683"/>
              <a:gd name="connsiteX12" fmla="*/ 409073 w 2711115"/>
              <a:gd name="connsiteY12" fmla="*/ 2406315 h 2927683"/>
              <a:gd name="connsiteX13" fmla="*/ 136357 w 2711115"/>
              <a:gd name="connsiteY13" fmla="*/ 2085473 h 2927683"/>
              <a:gd name="connsiteX14" fmla="*/ 136357 w 2711115"/>
              <a:gd name="connsiteY14" fmla="*/ 1860884 h 2927683"/>
              <a:gd name="connsiteX15" fmla="*/ 264694 w 2711115"/>
              <a:gd name="connsiteY15" fmla="*/ 1684420 h 2927683"/>
              <a:gd name="connsiteX16" fmla="*/ 328862 w 2711115"/>
              <a:gd name="connsiteY16" fmla="*/ 1620252 h 2927683"/>
              <a:gd name="connsiteX17" fmla="*/ 376989 w 2711115"/>
              <a:gd name="connsiteY17" fmla="*/ 1604210 h 2927683"/>
              <a:gd name="connsiteX18" fmla="*/ 376989 w 2711115"/>
              <a:gd name="connsiteY18" fmla="*/ 1523999 h 2927683"/>
              <a:gd name="connsiteX19" fmla="*/ 248652 w 2711115"/>
              <a:gd name="connsiteY19" fmla="*/ 1331494 h 2927683"/>
              <a:gd name="connsiteX20" fmla="*/ 40105 w 2711115"/>
              <a:gd name="connsiteY20" fmla="*/ 1106905 h 2927683"/>
              <a:gd name="connsiteX21" fmla="*/ 40105 w 2711115"/>
              <a:gd name="connsiteY21" fmla="*/ 818147 h 2927683"/>
              <a:gd name="connsiteX22" fmla="*/ 280736 w 2711115"/>
              <a:gd name="connsiteY22" fmla="*/ 561473 h 2927683"/>
              <a:gd name="connsiteX23" fmla="*/ 649705 w 2711115"/>
              <a:gd name="connsiteY23" fmla="*/ 417094 h 2927683"/>
              <a:gd name="connsiteX24" fmla="*/ 810126 w 2711115"/>
              <a:gd name="connsiteY24" fmla="*/ 465220 h 2927683"/>
              <a:gd name="connsiteX25" fmla="*/ 1050757 w 2711115"/>
              <a:gd name="connsiteY25" fmla="*/ 513347 h 2927683"/>
              <a:gd name="connsiteX26" fmla="*/ 1644315 w 2711115"/>
              <a:gd name="connsiteY26" fmla="*/ 529389 h 2927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2711115" h="2927683">
                <a:moveTo>
                  <a:pt x="1644315" y="529389"/>
                </a:moveTo>
                <a:cubicBezTo>
                  <a:pt x="1828799" y="449179"/>
                  <a:pt x="1989220" y="64168"/>
                  <a:pt x="2157662" y="32084"/>
                </a:cubicBezTo>
                <a:cubicBezTo>
                  <a:pt x="2326104" y="0"/>
                  <a:pt x="2598821" y="189832"/>
                  <a:pt x="2654968" y="336884"/>
                </a:cubicBezTo>
                <a:cubicBezTo>
                  <a:pt x="2711115" y="483936"/>
                  <a:pt x="2548021" y="719220"/>
                  <a:pt x="2494547" y="914399"/>
                </a:cubicBezTo>
                <a:cubicBezTo>
                  <a:pt x="2441073" y="1109578"/>
                  <a:pt x="2336800" y="1294062"/>
                  <a:pt x="2334126" y="1507957"/>
                </a:cubicBezTo>
                <a:cubicBezTo>
                  <a:pt x="2331452" y="1721852"/>
                  <a:pt x="2449095" y="2002589"/>
                  <a:pt x="2478505" y="2197768"/>
                </a:cubicBezTo>
                <a:cubicBezTo>
                  <a:pt x="2507915" y="2392947"/>
                  <a:pt x="2612189" y="2561389"/>
                  <a:pt x="2510589" y="2679031"/>
                </a:cubicBezTo>
                <a:cubicBezTo>
                  <a:pt x="2408989" y="2796673"/>
                  <a:pt x="2066758" y="2927683"/>
                  <a:pt x="1868905" y="2903620"/>
                </a:cubicBezTo>
                <a:cubicBezTo>
                  <a:pt x="1671052" y="2879557"/>
                  <a:pt x="1467852" y="2617536"/>
                  <a:pt x="1323473" y="2534652"/>
                </a:cubicBezTo>
                <a:cubicBezTo>
                  <a:pt x="1179094" y="2451768"/>
                  <a:pt x="1082841" y="2427704"/>
                  <a:pt x="1002631" y="2406315"/>
                </a:cubicBezTo>
                <a:cubicBezTo>
                  <a:pt x="922421" y="2384926"/>
                  <a:pt x="842210" y="2406315"/>
                  <a:pt x="842210" y="2406315"/>
                </a:cubicBezTo>
                <a:lnTo>
                  <a:pt x="665747" y="2406315"/>
                </a:lnTo>
                <a:cubicBezTo>
                  <a:pt x="593558" y="2406315"/>
                  <a:pt x="497305" y="2459789"/>
                  <a:pt x="409073" y="2406315"/>
                </a:cubicBezTo>
                <a:cubicBezTo>
                  <a:pt x="320841" y="2352841"/>
                  <a:pt x="181810" y="2176378"/>
                  <a:pt x="136357" y="2085473"/>
                </a:cubicBezTo>
                <a:cubicBezTo>
                  <a:pt x="90904" y="1994568"/>
                  <a:pt x="114967" y="1927726"/>
                  <a:pt x="136357" y="1860884"/>
                </a:cubicBezTo>
                <a:cubicBezTo>
                  <a:pt x="157747" y="1794042"/>
                  <a:pt x="232610" y="1724525"/>
                  <a:pt x="264694" y="1684420"/>
                </a:cubicBezTo>
                <a:cubicBezTo>
                  <a:pt x="296778" y="1644315"/>
                  <a:pt x="310146" y="1633620"/>
                  <a:pt x="328862" y="1620252"/>
                </a:cubicBezTo>
                <a:cubicBezTo>
                  <a:pt x="347578" y="1606884"/>
                  <a:pt x="368968" y="1620252"/>
                  <a:pt x="376989" y="1604210"/>
                </a:cubicBezTo>
                <a:cubicBezTo>
                  <a:pt x="385010" y="1588168"/>
                  <a:pt x="398378" y="1569451"/>
                  <a:pt x="376989" y="1523999"/>
                </a:cubicBezTo>
                <a:cubicBezTo>
                  <a:pt x="355600" y="1478547"/>
                  <a:pt x="304799" y="1401010"/>
                  <a:pt x="248652" y="1331494"/>
                </a:cubicBezTo>
                <a:cubicBezTo>
                  <a:pt x="192505" y="1261978"/>
                  <a:pt x="74863" y="1192463"/>
                  <a:pt x="40105" y="1106905"/>
                </a:cubicBezTo>
                <a:cubicBezTo>
                  <a:pt x="5347" y="1021347"/>
                  <a:pt x="0" y="909052"/>
                  <a:pt x="40105" y="818147"/>
                </a:cubicBezTo>
                <a:cubicBezTo>
                  <a:pt x="80210" y="727242"/>
                  <a:pt x="179136" y="628315"/>
                  <a:pt x="280736" y="561473"/>
                </a:cubicBezTo>
                <a:cubicBezTo>
                  <a:pt x="382336" y="494631"/>
                  <a:pt x="561473" y="433136"/>
                  <a:pt x="649705" y="417094"/>
                </a:cubicBezTo>
                <a:cubicBezTo>
                  <a:pt x="737937" y="401052"/>
                  <a:pt x="743284" y="449178"/>
                  <a:pt x="810126" y="465220"/>
                </a:cubicBezTo>
                <a:cubicBezTo>
                  <a:pt x="876968" y="481262"/>
                  <a:pt x="906378" y="499979"/>
                  <a:pt x="1050757" y="513347"/>
                </a:cubicBezTo>
                <a:cubicBezTo>
                  <a:pt x="1195136" y="526715"/>
                  <a:pt x="1459831" y="609599"/>
                  <a:pt x="1644315" y="529389"/>
                </a:cubicBezTo>
                <a:close/>
              </a:path>
            </a:pathLst>
          </a:custGeom>
          <a:ln w="76200"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олилиния 38"/>
          <p:cNvSpPr/>
          <p:nvPr/>
        </p:nvSpPr>
        <p:spPr>
          <a:xfrm>
            <a:off x="3714744" y="2714620"/>
            <a:ext cx="828841" cy="663074"/>
          </a:xfrm>
          <a:custGeom>
            <a:avLst/>
            <a:gdLst>
              <a:gd name="connsiteX0" fmla="*/ 0 w 828841"/>
              <a:gd name="connsiteY0" fmla="*/ 165768 h 663074"/>
              <a:gd name="connsiteX1" fmla="*/ 753978 w 828841"/>
              <a:gd name="connsiteY1" fmla="*/ 21389 h 663074"/>
              <a:gd name="connsiteX2" fmla="*/ 449178 w 828841"/>
              <a:gd name="connsiteY2" fmla="*/ 294105 h 663074"/>
              <a:gd name="connsiteX3" fmla="*/ 657726 w 828841"/>
              <a:gd name="connsiteY3" fmla="*/ 326189 h 663074"/>
              <a:gd name="connsiteX4" fmla="*/ 449178 w 828841"/>
              <a:gd name="connsiteY4" fmla="*/ 534737 h 663074"/>
              <a:gd name="connsiteX5" fmla="*/ 417094 w 828841"/>
              <a:gd name="connsiteY5" fmla="*/ 663074 h 663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8841" h="663074">
                <a:moveTo>
                  <a:pt x="0" y="165768"/>
                </a:moveTo>
                <a:cubicBezTo>
                  <a:pt x="339557" y="82884"/>
                  <a:pt x="679115" y="0"/>
                  <a:pt x="753978" y="21389"/>
                </a:cubicBezTo>
                <a:cubicBezTo>
                  <a:pt x="828841" y="42778"/>
                  <a:pt x="465220" y="243305"/>
                  <a:pt x="449178" y="294105"/>
                </a:cubicBezTo>
                <a:cubicBezTo>
                  <a:pt x="433136" y="344905"/>
                  <a:pt x="657726" y="286084"/>
                  <a:pt x="657726" y="326189"/>
                </a:cubicBezTo>
                <a:cubicBezTo>
                  <a:pt x="657726" y="366294"/>
                  <a:pt x="489283" y="478590"/>
                  <a:pt x="449178" y="534737"/>
                </a:cubicBezTo>
                <a:cubicBezTo>
                  <a:pt x="409073" y="590884"/>
                  <a:pt x="413083" y="626979"/>
                  <a:pt x="417094" y="663074"/>
                </a:cubicBezTo>
              </a:path>
            </a:pathLst>
          </a:cu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esktop\каран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285852" y="857232"/>
            <a:ext cx="5786477" cy="5429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0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Точки и линии</a:t>
            </a:r>
            <a:endParaRPr lang="ru-RU" sz="10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500034" y="157161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2" descr="C:\Users\User\Desktop\6a00d8341c4e6153ef0148c6cec950970c-200wi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2" y="2357430"/>
            <a:ext cx="3500462" cy="3500462"/>
          </a:xfrm>
          <a:prstGeom prst="rect">
            <a:avLst/>
          </a:prstGeom>
          <a:noFill/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143372" y="5786454"/>
            <a:ext cx="357190" cy="357190"/>
          </a:xfrm>
          <a:prstGeom prst="ellipse">
            <a:avLst/>
          </a:pr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40000" lnSpcReduction="20000"/>
          </a:bodyPr>
          <a:lstStyle/>
          <a:p>
            <a:endParaRPr lang="ru-RU" dirty="0"/>
          </a:p>
        </p:txBody>
      </p:sp>
      <p:sp>
        <p:nvSpPr>
          <p:cNvPr id="10" name="Полилиния 9"/>
          <p:cNvSpPr/>
          <p:nvPr/>
        </p:nvSpPr>
        <p:spPr>
          <a:xfrm>
            <a:off x="428596" y="1571612"/>
            <a:ext cx="8149389" cy="0"/>
          </a:xfrm>
          <a:custGeom>
            <a:avLst/>
            <a:gdLst>
              <a:gd name="connsiteX0" fmla="*/ 0 w 8149389"/>
              <a:gd name="connsiteY0" fmla="*/ 0 h 0"/>
              <a:gd name="connsiteX1" fmla="*/ 8149389 w 8149389"/>
              <a:gd name="connsiteY1" fmla="*/ 0 h 0"/>
              <a:gd name="connsiteX2" fmla="*/ 8149389 w 8149389"/>
              <a:gd name="connsiteY2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49389">
                <a:moveTo>
                  <a:pt x="0" y="0"/>
                </a:moveTo>
                <a:lnTo>
                  <a:pt x="8149389" y="0"/>
                </a:lnTo>
                <a:lnTo>
                  <a:pt x="8149389" y="0"/>
                </a:lnTo>
              </a:path>
            </a:pathLst>
          </a:cu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80210" y="2261937"/>
            <a:ext cx="3312696" cy="4189663"/>
          </a:xfrm>
          <a:custGeom>
            <a:avLst/>
            <a:gdLst>
              <a:gd name="connsiteX0" fmla="*/ 1828801 w 3312696"/>
              <a:gd name="connsiteY0" fmla="*/ 0 h 4189663"/>
              <a:gd name="connsiteX1" fmla="*/ 753979 w 3312696"/>
              <a:gd name="connsiteY1" fmla="*/ 1331495 h 4189663"/>
              <a:gd name="connsiteX2" fmla="*/ 385011 w 3312696"/>
              <a:gd name="connsiteY2" fmla="*/ 1989221 h 4189663"/>
              <a:gd name="connsiteX3" fmla="*/ 3064043 w 3312696"/>
              <a:gd name="connsiteY3" fmla="*/ 1716505 h 4189663"/>
              <a:gd name="connsiteX4" fmla="*/ 1876927 w 3312696"/>
              <a:gd name="connsiteY4" fmla="*/ 3834063 h 4189663"/>
              <a:gd name="connsiteX5" fmla="*/ 1844843 w 3312696"/>
              <a:gd name="connsiteY5" fmla="*/ 3850105 h 4189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12696" h="4189663">
                <a:moveTo>
                  <a:pt x="1828801" y="0"/>
                </a:moveTo>
                <a:cubicBezTo>
                  <a:pt x="1411706" y="499979"/>
                  <a:pt x="994611" y="999958"/>
                  <a:pt x="753979" y="1331495"/>
                </a:cubicBezTo>
                <a:cubicBezTo>
                  <a:pt x="513347" y="1663032"/>
                  <a:pt x="0" y="1925053"/>
                  <a:pt x="385011" y="1989221"/>
                </a:cubicBezTo>
                <a:cubicBezTo>
                  <a:pt x="770022" y="2053389"/>
                  <a:pt x="2815390" y="1409031"/>
                  <a:pt x="3064043" y="1716505"/>
                </a:cubicBezTo>
                <a:cubicBezTo>
                  <a:pt x="3312696" y="2023979"/>
                  <a:pt x="2080127" y="3478463"/>
                  <a:pt x="1876927" y="3834063"/>
                </a:cubicBezTo>
                <a:cubicBezTo>
                  <a:pt x="1673727" y="4189663"/>
                  <a:pt x="1759285" y="4019884"/>
                  <a:pt x="1844843" y="3850105"/>
                </a:cubicBezTo>
              </a:path>
            </a:pathLst>
          </a:custGeom>
          <a:ln w="76200">
            <a:solidFill>
              <a:schemeClr val="tx1">
                <a:lumMod val="85000"/>
                <a:lumOff val="15000"/>
              </a:schemeClr>
            </a:solidFill>
          </a:ln>
          <a:scene3d>
            <a:camera prst="perspectiveHeroicExtremeLeftFacing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6a00d8341c4e6153ef0148c6cec950970c-200wi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785794"/>
            <a:ext cx="3500462" cy="3500462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2928934"/>
            <a:ext cx="6400800" cy="313849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4071934" y="4286256"/>
            <a:ext cx="285752" cy="285752"/>
          </a:xfrm>
          <a:prstGeom prst="ellipse">
            <a:avLst/>
          </a:pr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User\Desktop\6a00d8341c4e6153ef0148c6cec950970c-200wi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14876" y="1357298"/>
            <a:ext cx="3429024" cy="3429024"/>
          </a:xfrm>
          <a:prstGeom prst="rect">
            <a:avLst/>
          </a:prstGeom>
          <a:noFill/>
        </p:spPr>
      </p:pic>
      <p:sp>
        <p:nvSpPr>
          <p:cNvPr id="5" name="Овал 4"/>
          <p:cNvSpPr/>
          <p:nvPr/>
        </p:nvSpPr>
        <p:spPr>
          <a:xfrm>
            <a:off x="4857752" y="4786322"/>
            <a:ext cx="285752" cy="357190"/>
          </a:xfrm>
          <a:prstGeom prst="ellipse">
            <a:avLst/>
          </a:pr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498273" y="4000504"/>
            <a:ext cx="60465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5400" b="1" dirty="0" smtClean="0">
                <a:ln w="11430"/>
                <a:gradFill>
                  <a:gsLst>
                    <a:gs pos="0">
                      <a:srgbClr val="E40059">
                        <a:tint val="70000"/>
                        <a:satMod val="245000"/>
                      </a:srgbClr>
                    </a:gs>
                    <a:gs pos="75000">
                      <a:srgbClr val="E40059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E40059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</a:t>
            </a:r>
            <a:endParaRPr lang="ru-RU" sz="5400" b="1" dirty="0">
              <a:ln w="11430"/>
              <a:gradFill>
                <a:gsLst>
                  <a:gs pos="0">
                    <a:srgbClr val="E40059">
                      <a:tint val="70000"/>
                      <a:satMod val="245000"/>
                    </a:srgbClr>
                  </a:gs>
                  <a:gs pos="75000">
                    <a:srgbClr val="E40059">
                      <a:tint val="90000"/>
                      <a:shade val="60000"/>
                      <a:satMod val="240000"/>
                    </a:srgbClr>
                  </a:gs>
                  <a:gs pos="100000">
                    <a:srgbClr val="E40059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icture"/>
          <p:cNvPicPr preferRelativeResize="0"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285728"/>
            <a:ext cx="6309998" cy="607223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6a00d8341c4e6153ef0148c6cec950970c-200wi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1785926"/>
            <a:ext cx="3500462" cy="3500462"/>
          </a:xfrm>
          <a:prstGeom prst="rect">
            <a:avLst/>
          </a:prstGeom>
          <a:noFill/>
        </p:spPr>
      </p:pic>
      <p:sp>
        <p:nvSpPr>
          <p:cNvPr id="7" name="Овал 6"/>
          <p:cNvSpPr/>
          <p:nvPr/>
        </p:nvSpPr>
        <p:spPr>
          <a:xfrm>
            <a:off x="2071670" y="1785926"/>
            <a:ext cx="285752" cy="2857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5214942" y="1071546"/>
            <a:ext cx="285752" cy="2857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57158" y="2428868"/>
            <a:ext cx="92869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786314" y="5000636"/>
            <a:ext cx="100013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785918" y="4500570"/>
            <a:ext cx="85725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786182" y="2928934"/>
            <a:ext cx="92869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142976" y="1000108"/>
            <a:ext cx="92869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572000" y="1000108"/>
            <a:ext cx="92869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Е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rot="10800000">
            <a:off x="2857488" y="2857496"/>
            <a:ext cx="714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Овал 18"/>
          <p:cNvSpPr/>
          <p:nvPr/>
        </p:nvSpPr>
        <p:spPr>
          <a:xfrm>
            <a:off x="1142976" y="3071810"/>
            <a:ext cx="285752" cy="2857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3786182" y="3571876"/>
            <a:ext cx="285752" cy="2857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1643042" y="5143512"/>
            <a:ext cx="285752" cy="2857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5786446" y="5214950"/>
            <a:ext cx="285752" cy="2857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tx1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6a00d8341c4e6153ef0148c6cec950970c-200wi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38" y="1785926"/>
            <a:ext cx="3500462" cy="3500462"/>
          </a:xfrm>
          <a:prstGeom prst="rect">
            <a:avLst/>
          </a:prstGeom>
          <a:noFill/>
        </p:spPr>
      </p:pic>
      <p:sp>
        <p:nvSpPr>
          <p:cNvPr id="6" name="Овал 5"/>
          <p:cNvSpPr/>
          <p:nvPr/>
        </p:nvSpPr>
        <p:spPr>
          <a:xfrm>
            <a:off x="3643306" y="3357562"/>
            <a:ext cx="285752" cy="285752"/>
          </a:xfrm>
          <a:prstGeom prst="ellipse">
            <a:avLst/>
          </a:pr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2071670" y="1785926"/>
            <a:ext cx="285752" cy="285752"/>
          </a:xfrm>
          <a:prstGeom prst="ellipse">
            <a:avLst/>
          </a:pr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5214942" y="1142984"/>
            <a:ext cx="285752" cy="28575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5857884" y="5143512"/>
            <a:ext cx="285752" cy="285752"/>
          </a:xfrm>
          <a:prstGeom prst="ellipse">
            <a:avLst/>
          </a:pr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285984" y="5143512"/>
            <a:ext cx="285752" cy="285752"/>
          </a:xfrm>
          <a:prstGeom prst="ellipse">
            <a:avLst/>
          </a:pr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857224" y="3929066"/>
            <a:ext cx="285752" cy="285752"/>
          </a:xfrm>
          <a:prstGeom prst="ellipse">
            <a:avLst/>
          </a:pr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14282" y="3071810"/>
            <a:ext cx="128588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072066" y="5000636"/>
            <a:ext cx="92869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357422" y="4786322"/>
            <a:ext cx="92869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786182" y="2928934"/>
            <a:ext cx="92869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071670" y="1071546"/>
            <a:ext cx="92869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572000" y="1071546"/>
            <a:ext cx="92869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Е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rot="5400000" flipH="1" flipV="1">
            <a:off x="878148" y="3193764"/>
            <a:ext cx="928693" cy="54191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stCxn id="10" idx="7"/>
            <a:endCxn id="6" idx="3"/>
          </p:cNvCxnSpPr>
          <p:nvPr/>
        </p:nvCxnSpPr>
        <p:spPr>
          <a:xfrm rot="5400000" flipH="1" flipV="1">
            <a:off x="2315575" y="3815781"/>
            <a:ext cx="1583892" cy="1155264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stCxn id="6" idx="5"/>
            <a:endCxn id="9" idx="1"/>
          </p:cNvCxnSpPr>
          <p:nvPr/>
        </p:nvCxnSpPr>
        <p:spPr>
          <a:xfrm rot="16200000" flipH="1">
            <a:off x="4101525" y="3387153"/>
            <a:ext cx="1583892" cy="201252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8" name="Овал 47"/>
          <p:cNvSpPr/>
          <p:nvPr/>
        </p:nvSpPr>
        <p:spPr>
          <a:xfrm>
            <a:off x="1500166" y="2786058"/>
            <a:ext cx="285752" cy="347666"/>
          </a:xfrm>
          <a:prstGeom prst="ellipse">
            <a:avLst/>
          </a:pr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 rot="5400000" flipH="1" flipV="1">
            <a:off x="1535885" y="2178835"/>
            <a:ext cx="785818" cy="42862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928662" y="2071678"/>
            <a:ext cx="714380" cy="9233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к</a:t>
            </a:r>
            <a:endParaRPr lang="ru-RU" sz="5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User\Desktop\6a00d8341c4e6153ef0148c6cec950970c-200wi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2000240"/>
            <a:ext cx="3500462" cy="3500462"/>
          </a:xfrm>
          <a:prstGeom prst="rect">
            <a:avLst/>
          </a:prstGeom>
          <a:noFill/>
        </p:spPr>
      </p:pic>
      <p:sp>
        <p:nvSpPr>
          <p:cNvPr id="10" name="Полилиния 9"/>
          <p:cNvSpPr/>
          <p:nvPr/>
        </p:nvSpPr>
        <p:spPr>
          <a:xfrm>
            <a:off x="2785403" y="1125415"/>
            <a:ext cx="3235569" cy="4290647"/>
          </a:xfrm>
          <a:custGeom>
            <a:avLst/>
            <a:gdLst>
              <a:gd name="connsiteX0" fmla="*/ 534572 w 3235569"/>
              <a:gd name="connsiteY0" fmla="*/ 0 h 4290647"/>
              <a:gd name="connsiteX1" fmla="*/ 393895 w 3235569"/>
              <a:gd name="connsiteY1" fmla="*/ 14068 h 4290647"/>
              <a:gd name="connsiteX2" fmla="*/ 351692 w 3235569"/>
              <a:gd name="connsiteY2" fmla="*/ 28136 h 4290647"/>
              <a:gd name="connsiteX3" fmla="*/ 267286 w 3235569"/>
              <a:gd name="connsiteY3" fmla="*/ 84407 h 4290647"/>
              <a:gd name="connsiteX4" fmla="*/ 225083 w 3235569"/>
              <a:gd name="connsiteY4" fmla="*/ 140677 h 4290647"/>
              <a:gd name="connsiteX5" fmla="*/ 182880 w 3235569"/>
              <a:gd name="connsiteY5" fmla="*/ 154745 h 4290647"/>
              <a:gd name="connsiteX6" fmla="*/ 140677 w 3235569"/>
              <a:gd name="connsiteY6" fmla="*/ 196948 h 4290647"/>
              <a:gd name="connsiteX7" fmla="*/ 84406 w 3235569"/>
              <a:gd name="connsiteY7" fmla="*/ 323557 h 4290647"/>
              <a:gd name="connsiteX8" fmla="*/ 42203 w 3235569"/>
              <a:gd name="connsiteY8" fmla="*/ 464234 h 4290647"/>
              <a:gd name="connsiteX9" fmla="*/ 28135 w 3235569"/>
              <a:gd name="connsiteY9" fmla="*/ 506437 h 4290647"/>
              <a:gd name="connsiteX10" fmla="*/ 0 w 3235569"/>
              <a:gd name="connsiteY10" fmla="*/ 661182 h 4290647"/>
              <a:gd name="connsiteX11" fmla="*/ 14068 w 3235569"/>
              <a:gd name="connsiteY11" fmla="*/ 1012874 h 4290647"/>
              <a:gd name="connsiteX12" fmla="*/ 28135 w 3235569"/>
              <a:gd name="connsiteY12" fmla="*/ 1055077 h 4290647"/>
              <a:gd name="connsiteX13" fmla="*/ 56271 w 3235569"/>
              <a:gd name="connsiteY13" fmla="*/ 1097280 h 4290647"/>
              <a:gd name="connsiteX14" fmla="*/ 112542 w 3235569"/>
              <a:gd name="connsiteY14" fmla="*/ 1252025 h 4290647"/>
              <a:gd name="connsiteX15" fmla="*/ 182880 w 3235569"/>
              <a:gd name="connsiteY15" fmla="*/ 1378634 h 4290647"/>
              <a:gd name="connsiteX16" fmla="*/ 211015 w 3235569"/>
              <a:gd name="connsiteY16" fmla="*/ 1434905 h 4290647"/>
              <a:gd name="connsiteX17" fmla="*/ 225083 w 3235569"/>
              <a:gd name="connsiteY17" fmla="*/ 1477108 h 4290647"/>
              <a:gd name="connsiteX18" fmla="*/ 365760 w 3235569"/>
              <a:gd name="connsiteY18" fmla="*/ 1589650 h 4290647"/>
              <a:gd name="connsiteX19" fmla="*/ 407963 w 3235569"/>
              <a:gd name="connsiteY19" fmla="*/ 1617785 h 4290647"/>
              <a:gd name="connsiteX20" fmla="*/ 478302 w 3235569"/>
              <a:gd name="connsiteY20" fmla="*/ 1674056 h 4290647"/>
              <a:gd name="connsiteX21" fmla="*/ 534572 w 3235569"/>
              <a:gd name="connsiteY21" fmla="*/ 1688123 h 4290647"/>
              <a:gd name="connsiteX22" fmla="*/ 647114 w 3235569"/>
              <a:gd name="connsiteY22" fmla="*/ 1772530 h 4290647"/>
              <a:gd name="connsiteX23" fmla="*/ 717452 w 3235569"/>
              <a:gd name="connsiteY23" fmla="*/ 1842868 h 4290647"/>
              <a:gd name="connsiteX24" fmla="*/ 745588 w 3235569"/>
              <a:gd name="connsiteY24" fmla="*/ 1885071 h 4290647"/>
              <a:gd name="connsiteX25" fmla="*/ 801859 w 3235569"/>
              <a:gd name="connsiteY25" fmla="*/ 1941342 h 4290647"/>
              <a:gd name="connsiteX26" fmla="*/ 829994 w 3235569"/>
              <a:gd name="connsiteY26" fmla="*/ 1983545 h 4290647"/>
              <a:gd name="connsiteX27" fmla="*/ 914400 w 3235569"/>
              <a:gd name="connsiteY27" fmla="*/ 2067951 h 4290647"/>
              <a:gd name="connsiteX28" fmla="*/ 970671 w 3235569"/>
              <a:gd name="connsiteY28" fmla="*/ 2166425 h 4290647"/>
              <a:gd name="connsiteX29" fmla="*/ 1026942 w 3235569"/>
              <a:gd name="connsiteY29" fmla="*/ 2293034 h 4290647"/>
              <a:gd name="connsiteX30" fmla="*/ 1055077 w 3235569"/>
              <a:gd name="connsiteY30" fmla="*/ 2321170 h 4290647"/>
              <a:gd name="connsiteX31" fmla="*/ 1083212 w 3235569"/>
              <a:gd name="connsiteY31" fmla="*/ 2363373 h 4290647"/>
              <a:gd name="connsiteX32" fmla="*/ 1097280 w 3235569"/>
              <a:gd name="connsiteY32" fmla="*/ 2574388 h 4290647"/>
              <a:gd name="connsiteX33" fmla="*/ 1111348 w 3235569"/>
              <a:gd name="connsiteY33" fmla="*/ 3249637 h 4290647"/>
              <a:gd name="connsiteX34" fmla="*/ 1139483 w 3235569"/>
              <a:gd name="connsiteY34" fmla="*/ 3362179 h 4290647"/>
              <a:gd name="connsiteX35" fmla="*/ 1167619 w 3235569"/>
              <a:gd name="connsiteY35" fmla="*/ 3502856 h 4290647"/>
              <a:gd name="connsiteX36" fmla="*/ 1195754 w 3235569"/>
              <a:gd name="connsiteY36" fmla="*/ 3671668 h 4290647"/>
              <a:gd name="connsiteX37" fmla="*/ 1209822 w 3235569"/>
              <a:gd name="connsiteY37" fmla="*/ 3713871 h 4290647"/>
              <a:gd name="connsiteX38" fmla="*/ 1252025 w 3235569"/>
              <a:gd name="connsiteY38" fmla="*/ 3756074 h 4290647"/>
              <a:gd name="connsiteX39" fmla="*/ 1308295 w 3235569"/>
              <a:gd name="connsiteY39" fmla="*/ 3840480 h 4290647"/>
              <a:gd name="connsiteX40" fmla="*/ 1322363 w 3235569"/>
              <a:gd name="connsiteY40" fmla="*/ 3882683 h 4290647"/>
              <a:gd name="connsiteX41" fmla="*/ 1448972 w 3235569"/>
              <a:gd name="connsiteY41" fmla="*/ 3981157 h 4290647"/>
              <a:gd name="connsiteX42" fmla="*/ 1533379 w 3235569"/>
              <a:gd name="connsiteY42" fmla="*/ 4037428 h 4290647"/>
              <a:gd name="connsiteX43" fmla="*/ 1589649 w 3235569"/>
              <a:gd name="connsiteY43" fmla="*/ 4079631 h 4290647"/>
              <a:gd name="connsiteX44" fmla="*/ 1631852 w 3235569"/>
              <a:gd name="connsiteY44" fmla="*/ 4107767 h 4290647"/>
              <a:gd name="connsiteX45" fmla="*/ 1659988 w 3235569"/>
              <a:gd name="connsiteY45" fmla="*/ 4135902 h 4290647"/>
              <a:gd name="connsiteX46" fmla="*/ 1744394 w 3235569"/>
              <a:gd name="connsiteY46" fmla="*/ 4178105 h 4290647"/>
              <a:gd name="connsiteX47" fmla="*/ 1786597 w 3235569"/>
              <a:gd name="connsiteY47" fmla="*/ 4206240 h 4290647"/>
              <a:gd name="connsiteX48" fmla="*/ 1856935 w 3235569"/>
              <a:gd name="connsiteY48" fmla="*/ 4220308 h 4290647"/>
              <a:gd name="connsiteX49" fmla="*/ 1955409 w 3235569"/>
              <a:gd name="connsiteY49" fmla="*/ 4248443 h 4290647"/>
              <a:gd name="connsiteX50" fmla="*/ 2082019 w 3235569"/>
              <a:gd name="connsiteY50" fmla="*/ 4262511 h 4290647"/>
              <a:gd name="connsiteX51" fmla="*/ 2729132 w 3235569"/>
              <a:gd name="connsiteY51" fmla="*/ 4290647 h 4290647"/>
              <a:gd name="connsiteX52" fmla="*/ 3193366 w 3235569"/>
              <a:gd name="connsiteY52" fmla="*/ 4262511 h 4290647"/>
              <a:gd name="connsiteX53" fmla="*/ 3235569 w 3235569"/>
              <a:gd name="connsiteY53" fmla="*/ 4234376 h 4290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3235569" h="4290647">
                <a:moveTo>
                  <a:pt x="534572" y="0"/>
                </a:moveTo>
                <a:cubicBezTo>
                  <a:pt x="487680" y="4689"/>
                  <a:pt x="440473" y="6902"/>
                  <a:pt x="393895" y="14068"/>
                </a:cubicBezTo>
                <a:cubicBezTo>
                  <a:pt x="379239" y="16323"/>
                  <a:pt x="364030" y="19911"/>
                  <a:pt x="351692" y="28136"/>
                </a:cubicBezTo>
                <a:cubicBezTo>
                  <a:pt x="246315" y="98388"/>
                  <a:pt x="367634" y="50957"/>
                  <a:pt x="267286" y="84407"/>
                </a:cubicBezTo>
                <a:cubicBezTo>
                  <a:pt x="253218" y="103164"/>
                  <a:pt x="243095" y="125667"/>
                  <a:pt x="225083" y="140677"/>
                </a:cubicBezTo>
                <a:cubicBezTo>
                  <a:pt x="213691" y="150170"/>
                  <a:pt x="195218" y="146520"/>
                  <a:pt x="182880" y="154745"/>
                </a:cubicBezTo>
                <a:cubicBezTo>
                  <a:pt x="166327" y="165781"/>
                  <a:pt x="154745" y="182880"/>
                  <a:pt x="140677" y="196948"/>
                </a:cubicBezTo>
                <a:cubicBezTo>
                  <a:pt x="107195" y="297394"/>
                  <a:pt x="128993" y="256678"/>
                  <a:pt x="84406" y="323557"/>
                </a:cubicBezTo>
                <a:cubicBezTo>
                  <a:pt x="17537" y="524165"/>
                  <a:pt x="84730" y="315394"/>
                  <a:pt x="42203" y="464234"/>
                </a:cubicBezTo>
                <a:cubicBezTo>
                  <a:pt x="38129" y="478492"/>
                  <a:pt x="31242" y="491938"/>
                  <a:pt x="28135" y="506437"/>
                </a:cubicBezTo>
                <a:cubicBezTo>
                  <a:pt x="17150" y="557701"/>
                  <a:pt x="9378" y="609600"/>
                  <a:pt x="0" y="661182"/>
                </a:cubicBezTo>
                <a:cubicBezTo>
                  <a:pt x="4689" y="778413"/>
                  <a:pt x="5709" y="895848"/>
                  <a:pt x="14068" y="1012874"/>
                </a:cubicBezTo>
                <a:cubicBezTo>
                  <a:pt x="15124" y="1027665"/>
                  <a:pt x="21503" y="1041814"/>
                  <a:pt x="28135" y="1055077"/>
                </a:cubicBezTo>
                <a:cubicBezTo>
                  <a:pt x="35696" y="1070199"/>
                  <a:pt x="46892" y="1083212"/>
                  <a:pt x="56271" y="1097280"/>
                </a:cubicBezTo>
                <a:cubicBezTo>
                  <a:pt x="88507" y="1226225"/>
                  <a:pt x="62956" y="1177648"/>
                  <a:pt x="112542" y="1252025"/>
                </a:cubicBezTo>
                <a:cubicBezTo>
                  <a:pt x="137302" y="1326307"/>
                  <a:pt x="118384" y="1281890"/>
                  <a:pt x="182880" y="1378634"/>
                </a:cubicBezTo>
                <a:cubicBezTo>
                  <a:pt x="194513" y="1396083"/>
                  <a:pt x="202754" y="1415630"/>
                  <a:pt x="211015" y="1434905"/>
                </a:cubicBezTo>
                <a:cubicBezTo>
                  <a:pt x="216856" y="1448535"/>
                  <a:pt x="216464" y="1465041"/>
                  <a:pt x="225083" y="1477108"/>
                </a:cubicBezTo>
                <a:cubicBezTo>
                  <a:pt x="261529" y="1528132"/>
                  <a:pt x="315034" y="1555833"/>
                  <a:pt x="365760" y="1589650"/>
                </a:cubicBezTo>
                <a:lnTo>
                  <a:pt x="407963" y="1617785"/>
                </a:lnTo>
                <a:cubicBezTo>
                  <a:pt x="462413" y="1654084"/>
                  <a:pt x="406760" y="1643395"/>
                  <a:pt x="478302" y="1674056"/>
                </a:cubicBezTo>
                <a:cubicBezTo>
                  <a:pt x="496073" y="1681672"/>
                  <a:pt x="515815" y="1683434"/>
                  <a:pt x="534572" y="1688123"/>
                </a:cubicBezTo>
                <a:cubicBezTo>
                  <a:pt x="615396" y="1768947"/>
                  <a:pt x="573455" y="1747976"/>
                  <a:pt x="647114" y="1772530"/>
                </a:cubicBezTo>
                <a:cubicBezTo>
                  <a:pt x="722138" y="1885067"/>
                  <a:pt x="623671" y="1749088"/>
                  <a:pt x="717452" y="1842868"/>
                </a:cubicBezTo>
                <a:cubicBezTo>
                  <a:pt x="729407" y="1854823"/>
                  <a:pt x="734585" y="1872234"/>
                  <a:pt x="745588" y="1885071"/>
                </a:cubicBezTo>
                <a:cubicBezTo>
                  <a:pt x="762851" y="1905211"/>
                  <a:pt x="783102" y="1922585"/>
                  <a:pt x="801859" y="1941342"/>
                </a:cubicBezTo>
                <a:cubicBezTo>
                  <a:pt x="813814" y="1953297"/>
                  <a:pt x="818762" y="1970908"/>
                  <a:pt x="829994" y="1983545"/>
                </a:cubicBezTo>
                <a:cubicBezTo>
                  <a:pt x="856429" y="2013284"/>
                  <a:pt x="914400" y="2067951"/>
                  <a:pt x="914400" y="2067951"/>
                </a:cubicBezTo>
                <a:cubicBezTo>
                  <a:pt x="941648" y="2176940"/>
                  <a:pt x="906200" y="2076165"/>
                  <a:pt x="970671" y="2166425"/>
                </a:cubicBezTo>
                <a:cubicBezTo>
                  <a:pt x="1006429" y="2216487"/>
                  <a:pt x="995436" y="2237899"/>
                  <a:pt x="1026942" y="2293034"/>
                </a:cubicBezTo>
                <a:cubicBezTo>
                  <a:pt x="1033522" y="2304550"/>
                  <a:pt x="1046792" y="2310813"/>
                  <a:pt x="1055077" y="2321170"/>
                </a:cubicBezTo>
                <a:cubicBezTo>
                  <a:pt x="1065639" y="2334372"/>
                  <a:pt x="1073834" y="2349305"/>
                  <a:pt x="1083212" y="2363373"/>
                </a:cubicBezTo>
                <a:cubicBezTo>
                  <a:pt x="1087901" y="2433711"/>
                  <a:pt x="1095043" y="2503929"/>
                  <a:pt x="1097280" y="2574388"/>
                </a:cubicBezTo>
                <a:cubicBezTo>
                  <a:pt x="1104424" y="2799406"/>
                  <a:pt x="1099305" y="3024828"/>
                  <a:pt x="1111348" y="3249637"/>
                </a:cubicBezTo>
                <a:cubicBezTo>
                  <a:pt x="1113417" y="3288250"/>
                  <a:pt x="1131095" y="3324431"/>
                  <a:pt x="1139483" y="3362179"/>
                </a:cubicBezTo>
                <a:cubicBezTo>
                  <a:pt x="1149857" y="3408861"/>
                  <a:pt x="1159064" y="3455806"/>
                  <a:pt x="1167619" y="3502856"/>
                </a:cubicBezTo>
                <a:cubicBezTo>
                  <a:pt x="1177824" y="3558983"/>
                  <a:pt x="1184566" y="3615729"/>
                  <a:pt x="1195754" y="3671668"/>
                </a:cubicBezTo>
                <a:cubicBezTo>
                  <a:pt x="1198662" y="3686209"/>
                  <a:pt x="1201597" y="3701533"/>
                  <a:pt x="1209822" y="3713871"/>
                </a:cubicBezTo>
                <a:cubicBezTo>
                  <a:pt x="1220858" y="3730424"/>
                  <a:pt x="1239811" y="3740370"/>
                  <a:pt x="1252025" y="3756074"/>
                </a:cubicBezTo>
                <a:cubicBezTo>
                  <a:pt x="1272785" y="3782765"/>
                  <a:pt x="1289538" y="3812345"/>
                  <a:pt x="1308295" y="3840480"/>
                </a:cubicBezTo>
                <a:cubicBezTo>
                  <a:pt x="1316520" y="3852818"/>
                  <a:pt x="1313259" y="3870978"/>
                  <a:pt x="1322363" y="3882683"/>
                </a:cubicBezTo>
                <a:cubicBezTo>
                  <a:pt x="1388788" y="3968087"/>
                  <a:pt x="1379630" y="3958044"/>
                  <a:pt x="1448972" y="3981157"/>
                </a:cubicBezTo>
                <a:cubicBezTo>
                  <a:pt x="1547185" y="4079370"/>
                  <a:pt x="1438369" y="3983136"/>
                  <a:pt x="1533379" y="4037428"/>
                </a:cubicBezTo>
                <a:cubicBezTo>
                  <a:pt x="1553736" y="4049060"/>
                  <a:pt x="1570570" y="4066003"/>
                  <a:pt x="1589649" y="4079631"/>
                </a:cubicBezTo>
                <a:cubicBezTo>
                  <a:pt x="1603407" y="4089458"/>
                  <a:pt x="1618650" y="4097205"/>
                  <a:pt x="1631852" y="4107767"/>
                </a:cubicBezTo>
                <a:cubicBezTo>
                  <a:pt x="1642209" y="4116052"/>
                  <a:pt x="1649631" y="4127617"/>
                  <a:pt x="1659988" y="4135902"/>
                </a:cubicBezTo>
                <a:cubicBezTo>
                  <a:pt x="1727182" y="4189656"/>
                  <a:pt x="1675054" y="4143435"/>
                  <a:pt x="1744394" y="4178105"/>
                </a:cubicBezTo>
                <a:cubicBezTo>
                  <a:pt x="1759516" y="4185666"/>
                  <a:pt x="1770766" y="4200303"/>
                  <a:pt x="1786597" y="4206240"/>
                </a:cubicBezTo>
                <a:cubicBezTo>
                  <a:pt x="1808985" y="4214636"/>
                  <a:pt x="1833739" y="4214509"/>
                  <a:pt x="1856935" y="4220308"/>
                </a:cubicBezTo>
                <a:cubicBezTo>
                  <a:pt x="1915762" y="4235015"/>
                  <a:pt x="1886994" y="4237918"/>
                  <a:pt x="1955409" y="4248443"/>
                </a:cubicBezTo>
                <a:cubicBezTo>
                  <a:pt x="1997378" y="4254900"/>
                  <a:pt x="2039767" y="4258286"/>
                  <a:pt x="2082019" y="4262511"/>
                </a:cubicBezTo>
                <a:cubicBezTo>
                  <a:pt x="2359775" y="4290287"/>
                  <a:pt x="2313390" y="4278768"/>
                  <a:pt x="2729132" y="4290647"/>
                </a:cubicBezTo>
                <a:cubicBezTo>
                  <a:pt x="2883877" y="4281268"/>
                  <a:pt x="3039286" y="4279631"/>
                  <a:pt x="3193366" y="4262511"/>
                </a:cubicBezTo>
                <a:cubicBezTo>
                  <a:pt x="3210170" y="4260644"/>
                  <a:pt x="3235569" y="4234376"/>
                  <a:pt x="3235569" y="4234376"/>
                </a:cubicBezTo>
              </a:path>
            </a:pathLst>
          </a:custGeom>
          <a:ln w="57150">
            <a:solidFill>
              <a:srgbClr val="66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>
          <a:xfrm>
            <a:off x="5286380" y="4643446"/>
            <a:ext cx="2571768" cy="1357322"/>
          </a:xfrm>
          <a:prstGeom prst="ellipse">
            <a:avLst/>
          </a:prstGeom>
          <a:noFill/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 descr="C:\Users\User\Desktop\6a00d8341c4e6153ef0148c6cec950970c-200wi.png"/>
          <p:cNvPicPr>
            <a:picLocks noChangeAspect="1" noChangeArrowheads="1"/>
          </p:cNvPicPr>
          <p:nvPr/>
        </p:nvPicPr>
        <p:blipFill>
          <a:blip r:embed="rId2"/>
          <a:srcRect r="14287"/>
          <a:stretch>
            <a:fillRect/>
          </a:stretch>
        </p:blipFill>
        <p:spPr bwMode="auto">
          <a:xfrm>
            <a:off x="6143636" y="1071546"/>
            <a:ext cx="3000364" cy="3500462"/>
          </a:xfrm>
          <a:prstGeom prst="rect">
            <a:avLst/>
          </a:prstGeom>
          <a:noFill/>
        </p:spPr>
      </p:pic>
      <p:sp>
        <p:nvSpPr>
          <p:cNvPr id="8" name="Овал 7"/>
          <p:cNvSpPr/>
          <p:nvPr/>
        </p:nvSpPr>
        <p:spPr>
          <a:xfrm>
            <a:off x="5214942" y="1643050"/>
            <a:ext cx="285752" cy="285752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6429388" y="4500570"/>
            <a:ext cx="285752" cy="285752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1214414" y="3214686"/>
            <a:ext cx="285752" cy="285752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71472" y="2428868"/>
            <a:ext cx="92869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643570" y="3571876"/>
            <a:ext cx="92869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643438" y="857232"/>
            <a:ext cx="100013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Е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0" name="Полилиния 19"/>
          <p:cNvSpPr/>
          <p:nvPr/>
        </p:nvSpPr>
        <p:spPr>
          <a:xfrm>
            <a:off x="0" y="1571612"/>
            <a:ext cx="3686496" cy="4621540"/>
          </a:xfrm>
          <a:custGeom>
            <a:avLst/>
            <a:gdLst>
              <a:gd name="connsiteX0" fmla="*/ 1337192 w 3686496"/>
              <a:gd name="connsiteY0" fmla="*/ 1737663 h 4621540"/>
              <a:gd name="connsiteX1" fmla="*/ 1365327 w 3686496"/>
              <a:gd name="connsiteY1" fmla="*/ 1695460 h 4621540"/>
              <a:gd name="connsiteX2" fmla="*/ 1393463 w 3686496"/>
              <a:gd name="connsiteY2" fmla="*/ 1667325 h 4621540"/>
              <a:gd name="connsiteX3" fmla="*/ 1435666 w 3686496"/>
              <a:gd name="connsiteY3" fmla="*/ 1611054 h 4621540"/>
              <a:gd name="connsiteX4" fmla="*/ 1477869 w 3686496"/>
              <a:gd name="connsiteY4" fmla="*/ 1343768 h 4621540"/>
              <a:gd name="connsiteX5" fmla="*/ 1449733 w 3686496"/>
              <a:gd name="connsiteY5" fmla="*/ 752925 h 4621540"/>
              <a:gd name="connsiteX6" fmla="*/ 1435666 w 3686496"/>
              <a:gd name="connsiteY6" fmla="*/ 668519 h 4621540"/>
              <a:gd name="connsiteX7" fmla="*/ 1421598 w 3686496"/>
              <a:gd name="connsiteY7" fmla="*/ 626315 h 4621540"/>
              <a:gd name="connsiteX8" fmla="*/ 1407530 w 3686496"/>
              <a:gd name="connsiteY8" fmla="*/ 541909 h 4621540"/>
              <a:gd name="connsiteX9" fmla="*/ 1435666 w 3686496"/>
              <a:gd name="connsiteY9" fmla="*/ 316826 h 4621540"/>
              <a:gd name="connsiteX10" fmla="*/ 1463801 w 3686496"/>
              <a:gd name="connsiteY10" fmla="*/ 274623 h 4621540"/>
              <a:gd name="connsiteX11" fmla="*/ 1534139 w 3686496"/>
              <a:gd name="connsiteY11" fmla="*/ 246488 h 4621540"/>
              <a:gd name="connsiteX12" fmla="*/ 1660749 w 3686496"/>
              <a:gd name="connsiteY12" fmla="*/ 162082 h 4621540"/>
              <a:gd name="connsiteX13" fmla="*/ 1702952 w 3686496"/>
              <a:gd name="connsiteY13" fmla="*/ 133946 h 4621540"/>
              <a:gd name="connsiteX14" fmla="*/ 1745155 w 3686496"/>
              <a:gd name="connsiteY14" fmla="*/ 119879 h 4621540"/>
              <a:gd name="connsiteX15" fmla="*/ 1801426 w 3686496"/>
              <a:gd name="connsiteY15" fmla="*/ 91743 h 4621540"/>
              <a:gd name="connsiteX16" fmla="*/ 1843629 w 3686496"/>
              <a:gd name="connsiteY16" fmla="*/ 63608 h 4621540"/>
              <a:gd name="connsiteX17" fmla="*/ 1942103 w 3686496"/>
              <a:gd name="connsiteY17" fmla="*/ 35472 h 4621540"/>
              <a:gd name="connsiteX18" fmla="*/ 2364133 w 3686496"/>
              <a:gd name="connsiteY18" fmla="*/ 91743 h 4621540"/>
              <a:gd name="connsiteX19" fmla="*/ 2406336 w 3686496"/>
              <a:gd name="connsiteY19" fmla="*/ 119879 h 4621540"/>
              <a:gd name="connsiteX20" fmla="*/ 2476675 w 3686496"/>
              <a:gd name="connsiteY20" fmla="*/ 190217 h 4621540"/>
              <a:gd name="connsiteX21" fmla="*/ 2504810 w 3686496"/>
              <a:gd name="connsiteY21" fmla="*/ 232420 h 4621540"/>
              <a:gd name="connsiteX22" fmla="*/ 2575149 w 3686496"/>
              <a:gd name="connsiteY22" fmla="*/ 330894 h 4621540"/>
              <a:gd name="connsiteX23" fmla="*/ 2603284 w 3686496"/>
              <a:gd name="connsiteY23" fmla="*/ 457503 h 4621540"/>
              <a:gd name="connsiteX24" fmla="*/ 2617352 w 3686496"/>
              <a:gd name="connsiteY24" fmla="*/ 499706 h 4621540"/>
              <a:gd name="connsiteX25" fmla="*/ 2631419 w 3686496"/>
              <a:gd name="connsiteY25" fmla="*/ 612248 h 4621540"/>
              <a:gd name="connsiteX26" fmla="*/ 2645487 w 3686496"/>
              <a:gd name="connsiteY26" fmla="*/ 781060 h 4621540"/>
              <a:gd name="connsiteX27" fmla="*/ 2673623 w 3686496"/>
              <a:gd name="connsiteY27" fmla="*/ 879534 h 4621540"/>
              <a:gd name="connsiteX28" fmla="*/ 2687690 w 3686496"/>
              <a:gd name="connsiteY28" fmla="*/ 1132752 h 4621540"/>
              <a:gd name="connsiteX29" fmla="*/ 2701758 w 3686496"/>
              <a:gd name="connsiteY29" fmla="*/ 1189023 h 4621540"/>
              <a:gd name="connsiteX30" fmla="*/ 2729893 w 3686496"/>
              <a:gd name="connsiteY30" fmla="*/ 1245294 h 4621540"/>
              <a:gd name="connsiteX31" fmla="*/ 2842435 w 3686496"/>
              <a:gd name="connsiteY31" fmla="*/ 1329700 h 4621540"/>
              <a:gd name="connsiteX32" fmla="*/ 2983112 w 3686496"/>
              <a:gd name="connsiteY32" fmla="*/ 1371903 h 4621540"/>
              <a:gd name="connsiteX33" fmla="*/ 3081586 w 3686496"/>
              <a:gd name="connsiteY33" fmla="*/ 1385971 h 4621540"/>
              <a:gd name="connsiteX34" fmla="*/ 3306669 w 3686496"/>
              <a:gd name="connsiteY34" fmla="*/ 1414106 h 4621540"/>
              <a:gd name="connsiteX35" fmla="*/ 3348872 w 3686496"/>
              <a:gd name="connsiteY35" fmla="*/ 1428174 h 4621540"/>
              <a:gd name="connsiteX36" fmla="*/ 3405143 w 3686496"/>
              <a:gd name="connsiteY36" fmla="*/ 1442242 h 4621540"/>
              <a:gd name="connsiteX37" fmla="*/ 3447346 w 3686496"/>
              <a:gd name="connsiteY37" fmla="*/ 1456309 h 4621540"/>
              <a:gd name="connsiteX38" fmla="*/ 3517684 w 3686496"/>
              <a:gd name="connsiteY38" fmla="*/ 1470377 h 4621540"/>
              <a:gd name="connsiteX39" fmla="*/ 3588023 w 3686496"/>
              <a:gd name="connsiteY39" fmla="*/ 1512580 h 4621540"/>
              <a:gd name="connsiteX40" fmla="*/ 3658361 w 3686496"/>
              <a:gd name="connsiteY40" fmla="*/ 1596986 h 4621540"/>
              <a:gd name="connsiteX41" fmla="*/ 3686496 w 3686496"/>
              <a:gd name="connsiteY41" fmla="*/ 1695460 h 4621540"/>
              <a:gd name="connsiteX42" fmla="*/ 3672429 w 3686496"/>
              <a:gd name="connsiteY42" fmla="*/ 1836137 h 4621540"/>
              <a:gd name="connsiteX43" fmla="*/ 3630226 w 3686496"/>
              <a:gd name="connsiteY43" fmla="*/ 1892408 h 4621540"/>
              <a:gd name="connsiteX44" fmla="*/ 3489549 w 3686496"/>
              <a:gd name="connsiteY44" fmla="*/ 2004949 h 4621540"/>
              <a:gd name="connsiteX45" fmla="*/ 3405143 w 3686496"/>
              <a:gd name="connsiteY45" fmla="*/ 2061220 h 4621540"/>
              <a:gd name="connsiteX46" fmla="*/ 3362939 w 3686496"/>
              <a:gd name="connsiteY46" fmla="*/ 2103423 h 4621540"/>
              <a:gd name="connsiteX47" fmla="*/ 3306669 w 3686496"/>
              <a:gd name="connsiteY47" fmla="*/ 2131559 h 4621540"/>
              <a:gd name="connsiteX48" fmla="*/ 3208195 w 3686496"/>
              <a:gd name="connsiteY48" fmla="*/ 2187829 h 4621540"/>
              <a:gd name="connsiteX49" fmla="*/ 3180059 w 3686496"/>
              <a:gd name="connsiteY49" fmla="*/ 2215965 h 4621540"/>
              <a:gd name="connsiteX50" fmla="*/ 3081586 w 3686496"/>
              <a:gd name="connsiteY50" fmla="*/ 2258168 h 4621540"/>
              <a:gd name="connsiteX51" fmla="*/ 3053450 w 3686496"/>
              <a:gd name="connsiteY51" fmla="*/ 2286303 h 4621540"/>
              <a:gd name="connsiteX52" fmla="*/ 2997179 w 3686496"/>
              <a:gd name="connsiteY52" fmla="*/ 2300371 h 4621540"/>
              <a:gd name="connsiteX53" fmla="*/ 2969044 w 3686496"/>
              <a:gd name="connsiteY53" fmla="*/ 2356642 h 4621540"/>
              <a:gd name="connsiteX54" fmla="*/ 2983112 w 3686496"/>
              <a:gd name="connsiteY54" fmla="*/ 2525454 h 4621540"/>
              <a:gd name="connsiteX55" fmla="*/ 3011247 w 3686496"/>
              <a:gd name="connsiteY55" fmla="*/ 2567657 h 4621540"/>
              <a:gd name="connsiteX56" fmla="*/ 3109721 w 3686496"/>
              <a:gd name="connsiteY56" fmla="*/ 2652063 h 4621540"/>
              <a:gd name="connsiteX57" fmla="*/ 3151924 w 3686496"/>
              <a:gd name="connsiteY57" fmla="*/ 2666131 h 4621540"/>
              <a:gd name="connsiteX58" fmla="*/ 3264466 w 3686496"/>
              <a:gd name="connsiteY58" fmla="*/ 2722402 h 4621540"/>
              <a:gd name="connsiteX59" fmla="*/ 3334804 w 3686496"/>
              <a:gd name="connsiteY59" fmla="*/ 2820875 h 4621540"/>
              <a:gd name="connsiteX60" fmla="*/ 3377007 w 3686496"/>
              <a:gd name="connsiteY60" fmla="*/ 2849011 h 4621540"/>
              <a:gd name="connsiteX61" fmla="*/ 3475481 w 3686496"/>
              <a:gd name="connsiteY61" fmla="*/ 2933417 h 4621540"/>
              <a:gd name="connsiteX62" fmla="*/ 3503616 w 3686496"/>
              <a:gd name="connsiteY62" fmla="*/ 2975620 h 4621540"/>
              <a:gd name="connsiteX63" fmla="*/ 3531752 w 3686496"/>
              <a:gd name="connsiteY63" fmla="*/ 3003755 h 4621540"/>
              <a:gd name="connsiteX64" fmla="*/ 3545819 w 3686496"/>
              <a:gd name="connsiteY64" fmla="*/ 3060026 h 4621540"/>
              <a:gd name="connsiteX65" fmla="*/ 3573955 w 3686496"/>
              <a:gd name="connsiteY65" fmla="*/ 3130365 h 4621540"/>
              <a:gd name="connsiteX66" fmla="*/ 3588023 w 3686496"/>
              <a:gd name="connsiteY66" fmla="*/ 3172568 h 4621540"/>
              <a:gd name="connsiteX67" fmla="*/ 3573955 w 3686496"/>
              <a:gd name="connsiteY67" fmla="*/ 3313245 h 4621540"/>
              <a:gd name="connsiteX68" fmla="*/ 3489549 w 3686496"/>
              <a:gd name="connsiteY68" fmla="*/ 3397651 h 4621540"/>
              <a:gd name="connsiteX69" fmla="*/ 3348872 w 3686496"/>
              <a:gd name="connsiteY69" fmla="*/ 3510192 h 4621540"/>
              <a:gd name="connsiteX70" fmla="*/ 3236330 w 3686496"/>
              <a:gd name="connsiteY70" fmla="*/ 3552395 h 4621540"/>
              <a:gd name="connsiteX71" fmla="*/ 3194127 w 3686496"/>
              <a:gd name="connsiteY71" fmla="*/ 3580531 h 4621540"/>
              <a:gd name="connsiteX72" fmla="*/ 3109721 w 3686496"/>
              <a:gd name="connsiteY72" fmla="*/ 3608666 h 4621540"/>
              <a:gd name="connsiteX73" fmla="*/ 2940909 w 3686496"/>
              <a:gd name="connsiteY73" fmla="*/ 3679005 h 4621540"/>
              <a:gd name="connsiteX74" fmla="*/ 2856503 w 3686496"/>
              <a:gd name="connsiteY74" fmla="*/ 3721208 h 4621540"/>
              <a:gd name="connsiteX75" fmla="*/ 2786164 w 3686496"/>
              <a:gd name="connsiteY75" fmla="*/ 3735275 h 4621540"/>
              <a:gd name="connsiteX76" fmla="*/ 2645487 w 3686496"/>
              <a:gd name="connsiteY76" fmla="*/ 3777479 h 4621540"/>
              <a:gd name="connsiteX77" fmla="*/ 2589216 w 3686496"/>
              <a:gd name="connsiteY77" fmla="*/ 3791546 h 4621540"/>
              <a:gd name="connsiteX78" fmla="*/ 2490743 w 3686496"/>
              <a:gd name="connsiteY78" fmla="*/ 3819682 h 4621540"/>
              <a:gd name="connsiteX79" fmla="*/ 2462607 w 3686496"/>
              <a:gd name="connsiteY79" fmla="*/ 3875952 h 4621540"/>
              <a:gd name="connsiteX80" fmla="*/ 2420404 w 3686496"/>
              <a:gd name="connsiteY80" fmla="*/ 4101035 h 4621540"/>
              <a:gd name="connsiteX81" fmla="*/ 2392269 w 3686496"/>
              <a:gd name="connsiteY81" fmla="*/ 4185442 h 4621540"/>
              <a:gd name="connsiteX82" fmla="*/ 2350066 w 3686496"/>
              <a:gd name="connsiteY82" fmla="*/ 4410525 h 4621540"/>
              <a:gd name="connsiteX83" fmla="*/ 2293795 w 3686496"/>
              <a:gd name="connsiteY83" fmla="*/ 4523066 h 4621540"/>
              <a:gd name="connsiteX84" fmla="*/ 2251592 w 3686496"/>
              <a:gd name="connsiteY84" fmla="*/ 4551202 h 4621540"/>
              <a:gd name="connsiteX85" fmla="*/ 2181253 w 3686496"/>
              <a:gd name="connsiteY85" fmla="*/ 4621540 h 4621540"/>
              <a:gd name="connsiteX86" fmla="*/ 1759223 w 3686496"/>
              <a:gd name="connsiteY86" fmla="*/ 4593405 h 4621540"/>
              <a:gd name="connsiteX87" fmla="*/ 1688884 w 3686496"/>
              <a:gd name="connsiteY87" fmla="*/ 4579337 h 4621540"/>
              <a:gd name="connsiteX88" fmla="*/ 1618546 w 3686496"/>
              <a:gd name="connsiteY88" fmla="*/ 4551202 h 4621540"/>
              <a:gd name="connsiteX89" fmla="*/ 1520072 w 3686496"/>
              <a:gd name="connsiteY89" fmla="*/ 4523066 h 4621540"/>
              <a:gd name="connsiteX90" fmla="*/ 1379395 w 3686496"/>
              <a:gd name="connsiteY90" fmla="*/ 4466795 h 4621540"/>
              <a:gd name="connsiteX91" fmla="*/ 1323124 w 3686496"/>
              <a:gd name="connsiteY91" fmla="*/ 4424592 h 4621540"/>
              <a:gd name="connsiteX92" fmla="*/ 1210583 w 3686496"/>
              <a:gd name="connsiteY92" fmla="*/ 4382389 h 4621540"/>
              <a:gd name="connsiteX93" fmla="*/ 1182447 w 3686496"/>
              <a:gd name="connsiteY93" fmla="*/ 4354254 h 4621540"/>
              <a:gd name="connsiteX94" fmla="*/ 1055838 w 3686496"/>
              <a:gd name="connsiteY94" fmla="*/ 4269848 h 4621540"/>
              <a:gd name="connsiteX95" fmla="*/ 999567 w 3686496"/>
              <a:gd name="connsiteY95" fmla="*/ 4213577 h 4621540"/>
              <a:gd name="connsiteX96" fmla="*/ 957364 w 3686496"/>
              <a:gd name="connsiteY96" fmla="*/ 4171374 h 4621540"/>
              <a:gd name="connsiteX97" fmla="*/ 943296 w 3686496"/>
              <a:gd name="connsiteY97" fmla="*/ 4129171 h 4621540"/>
              <a:gd name="connsiteX98" fmla="*/ 999567 w 3686496"/>
              <a:gd name="connsiteY98" fmla="*/ 3875952 h 4621540"/>
              <a:gd name="connsiteX99" fmla="*/ 1041770 w 3686496"/>
              <a:gd name="connsiteY99" fmla="*/ 3833749 h 4621540"/>
              <a:gd name="connsiteX100" fmla="*/ 1112109 w 3686496"/>
              <a:gd name="connsiteY100" fmla="*/ 3721208 h 4621540"/>
              <a:gd name="connsiteX101" fmla="*/ 1168379 w 3686496"/>
              <a:gd name="connsiteY101" fmla="*/ 3664937 h 4621540"/>
              <a:gd name="connsiteX102" fmla="*/ 1196515 w 3686496"/>
              <a:gd name="connsiteY102" fmla="*/ 3608666 h 4621540"/>
              <a:gd name="connsiteX103" fmla="*/ 1252786 w 3686496"/>
              <a:gd name="connsiteY103" fmla="*/ 3538328 h 4621540"/>
              <a:gd name="connsiteX104" fmla="*/ 1280921 w 3686496"/>
              <a:gd name="connsiteY104" fmla="*/ 3482057 h 4621540"/>
              <a:gd name="connsiteX105" fmla="*/ 1294989 w 3686496"/>
              <a:gd name="connsiteY105" fmla="*/ 3369515 h 4621540"/>
              <a:gd name="connsiteX106" fmla="*/ 1182447 w 3686496"/>
              <a:gd name="connsiteY106" fmla="*/ 3313245 h 4621540"/>
              <a:gd name="connsiteX107" fmla="*/ 1140244 w 3686496"/>
              <a:gd name="connsiteY107" fmla="*/ 3271042 h 4621540"/>
              <a:gd name="connsiteX108" fmla="*/ 1041770 w 3686496"/>
              <a:gd name="connsiteY108" fmla="*/ 3228839 h 4621540"/>
              <a:gd name="connsiteX109" fmla="*/ 943296 w 3686496"/>
              <a:gd name="connsiteY109" fmla="*/ 3158500 h 4621540"/>
              <a:gd name="connsiteX110" fmla="*/ 887026 w 3686496"/>
              <a:gd name="connsiteY110" fmla="*/ 3116297 h 4621540"/>
              <a:gd name="connsiteX111" fmla="*/ 844823 w 3686496"/>
              <a:gd name="connsiteY111" fmla="*/ 3102229 h 4621540"/>
              <a:gd name="connsiteX112" fmla="*/ 746349 w 3686496"/>
              <a:gd name="connsiteY112" fmla="*/ 3031891 h 4621540"/>
              <a:gd name="connsiteX113" fmla="*/ 690078 w 3686496"/>
              <a:gd name="connsiteY113" fmla="*/ 3017823 h 4621540"/>
              <a:gd name="connsiteX114" fmla="*/ 619739 w 3686496"/>
              <a:gd name="connsiteY114" fmla="*/ 2989688 h 4621540"/>
              <a:gd name="connsiteX115" fmla="*/ 577536 w 3686496"/>
              <a:gd name="connsiteY115" fmla="*/ 2947485 h 4621540"/>
              <a:gd name="connsiteX116" fmla="*/ 422792 w 3686496"/>
              <a:gd name="connsiteY116" fmla="*/ 2849011 h 4621540"/>
              <a:gd name="connsiteX117" fmla="*/ 296183 w 3686496"/>
              <a:gd name="connsiteY117" fmla="*/ 2736469 h 4621540"/>
              <a:gd name="connsiteX118" fmla="*/ 141438 w 3686496"/>
              <a:gd name="connsiteY118" fmla="*/ 2637995 h 4621540"/>
              <a:gd name="connsiteX119" fmla="*/ 85167 w 3686496"/>
              <a:gd name="connsiteY119" fmla="*/ 2553589 h 4621540"/>
              <a:gd name="connsiteX120" fmla="*/ 28896 w 3686496"/>
              <a:gd name="connsiteY120" fmla="*/ 2469183 h 4621540"/>
              <a:gd name="connsiteX121" fmla="*/ 42964 w 3686496"/>
              <a:gd name="connsiteY121" fmla="*/ 2342574 h 4621540"/>
              <a:gd name="connsiteX122" fmla="*/ 99235 w 3686496"/>
              <a:gd name="connsiteY122" fmla="*/ 2300371 h 4621540"/>
              <a:gd name="connsiteX123" fmla="*/ 127370 w 3686496"/>
              <a:gd name="connsiteY123" fmla="*/ 2258168 h 4621540"/>
              <a:gd name="connsiteX124" fmla="*/ 183641 w 3686496"/>
              <a:gd name="connsiteY124" fmla="*/ 2230032 h 4621540"/>
              <a:gd name="connsiteX125" fmla="*/ 310250 w 3686496"/>
              <a:gd name="connsiteY125" fmla="*/ 2173762 h 4621540"/>
              <a:gd name="connsiteX126" fmla="*/ 422792 w 3686496"/>
              <a:gd name="connsiteY126" fmla="*/ 2089355 h 4621540"/>
              <a:gd name="connsiteX127" fmla="*/ 479063 w 3686496"/>
              <a:gd name="connsiteY127" fmla="*/ 2075288 h 4621540"/>
              <a:gd name="connsiteX128" fmla="*/ 549401 w 3686496"/>
              <a:gd name="connsiteY128" fmla="*/ 2033085 h 4621540"/>
              <a:gd name="connsiteX129" fmla="*/ 647875 w 3686496"/>
              <a:gd name="connsiteY129" fmla="*/ 2004949 h 4621540"/>
              <a:gd name="connsiteX130" fmla="*/ 690078 w 3686496"/>
              <a:gd name="connsiteY130" fmla="*/ 1990882 h 4621540"/>
              <a:gd name="connsiteX131" fmla="*/ 844823 w 3686496"/>
              <a:gd name="connsiteY131" fmla="*/ 1948679 h 4621540"/>
              <a:gd name="connsiteX132" fmla="*/ 887026 w 3686496"/>
              <a:gd name="connsiteY132" fmla="*/ 1934611 h 4621540"/>
              <a:gd name="connsiteX133" fmla="*/ 1027703 w 3686496"/>
              <a:gd name="connsiteY133" fmla="*/ 1906475 h 4621540"/>
              <a:gd name="connsiteX134" fmla="*/ 1294989 w 3686496"/>
              <a:gd name="connsiteY134" fmla="*/ 1878340 h 4621540"/>
              <a:gd name="connsiteX135" fmla="*/ 1449733 w 3686496"/>
              <a:gd name="connsiteY135" fmla="*/ 1850205 h 4621540"/>
              <a:gd name="connsiteX136" fmla="*/ 1477869 w 3686496"/>
              <a:gd name="connsiteY136" fmla="*/ 1850205 h 4621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</a:cxnLst>
            <a:rect l="l" t="t" r="r" b="b"/>
            <a:pathLst>
              <a:path w="3686496" h="4621540">
                <a:moveTo>
                  <a:pt x="1337192" y="1737663"/>
                </a:moveTo>
                <a:cubicBezTo>
                  <a:pt x="1346570" y="1723595"/>
                  <a:pt x="1354765" y="1708662"/>
                  <a:pt x="1365327" y="1695460"/>
                </a:cubicBezTo>
                <a:cubicBezTo>
                  <a:pt x="1373613" y="1685103"/>
                  <a:pt x="1384972" y="1677514"/>
                  <a:pt x="1393463" y="1667325"/>
                </a:cubicBezTo>
                <a:cubicBezTo>
                  <a:pt x="1408473" y="1649313"/>
                  <a:pt x="1421598" y="1629811"/>
                  <a:pt x="1435666" y="1611054"/>
                </a:cubicBezTo>
                <a:cubicBezTo>
                  <a:pt x="1469094" y="1494055"/>
                  <a:pt x="1477869" y="1487439"/>
                  <a:pt x="1477869" y="1343768"/>
                </a:cubicBezTo>
                <a:cubicBezTo>
                  <a:pt x="1477869" y="823648"/>
                  <a:pt x="1520482" y="965167"/>
                  <a:pt x="1449733" y="752925"/>
                </a:cubicBezTo>
                <a:cubicBezTo>
                  <a:pt x="1445044" y="724790"/>
                  <a:pt x="1441853" y="696363"/>
                  <a:pt x="1435666" y="668519"/>
                </a:cubicBezTo>
                <a:cubicBezTo>
                  <a:pt x="1432449" y="654043"/>
                  <a:pt x="1424815" y="640791"/>
                  <a:pt x="1421598" y="626315"/>
                </a:cubicBezTo>
                <a:cubicBezTo>
                  <a:pt x="1415410" y="598471"/>
                  <a:pt x="1412219" y="570044"/>
                  <a:pt x="1407530" y="541909"/>
                </a:cubicBezTo>
                <a:cubicBezTo>
                  <a:pt x="1416909" y="466881"/>
                  <a:pt x="1420089" y="390816"/>
                  <a:pt x="1435666" y="316826"/>
                </a:cubicBezTo>
                <a:cubicBezTo>
                  <a:pt x="1439149" y="300281"/>
                  <a:pt x="1450043" y="284450"/>
                  <a:pt x="1463801" y="274623"/>
                </a:cubicBezTo>
                <a:cubicBezTo>
                  <a:pt x="1484349" y="259946"/>
                  <a:pt x="1510693" y="255866"/>
                  <a:pt x="1534139" y="246488"/>
                </a:cubicBezTo>
                <a:cubicBezTo>
                  <a:pt x="1591765" y="188862"/>
                  <a:pt x="1542901" y="232791"/>
                  <a:pt x="1660749" y="162082"/>
                </a:cubicBezTo>
                <a:cubicBezTo>
                  <a:pt x="1675247" y="153383"/>
                  <a:pt x="1687830" y="141507"/>
                  <a:pt x="1702952" y="133946"/>
                </a:cubicBezTo>
                <a:cubicBezTo>
                  <a:pt x="1716215" y="127314"/>
                  <a:pt x="1731525" y="125720"/>
                  <a:pt x="1745155" y="119879"/>
                </a:cubicBezTo>
                <a:cubicBezTo>
                  <a:pt x="1764430" y="111618"/>
                  <a:pt x="1783218" y="102148"/>
                  <a:pt x="1801426" y="91743"/>
                </a:cubicBezTo>
                <a:cubicBezTo>
                  <a:pt x="1816106" y="83355"/>
                  <a:pt x="1827931" y="69887"/>
                  <a:pt x="1843629" y="63608"/>
                </a:cubicBezTo>
                <a:cubicBezTo>
                  <a:pt x="1875326" y="50929"/>
                  <a:pt x="1909278" y="44851"/>
                  <a:pt x="1942103" y="35472"/>
                </a:cubicBezTo>
                <a:cubicBezTo>
                  <a:pt x="2239474" y="47863"/>
                  <a:pt x="2198998" y="0"/>
                  <a:pt x="2364133" y="91743"/>
                </a:cubicBezTo>
                <a:cubicBezTo>
                  <a:pt x="2378913" y="99954"/>
                  <a:pt x="2392268" y="110500"/>
                  <a:pt x="2406336" y="119879"/>
                </a:cubicBezTo>
                <a:cubicBezTo>
                  <a:pt x="2481368" y="232425"/>
                  <a:pt x="2382887" y="96429"/>
                  <a:pt x="2476675" y="190217"/>
                </a:cubicBezTo>
                <a:cubicBezTo>
                  <a:pt x="2488630" y="202172"/>
                  <a:pt x="2494248" y="219218"/>
                  <a:pt x="2504810" y="232420"/>
                </a:cubicBezTo>
                <a:cubicBezTo>
                  <a:pt x="2580764" y="327361"/>
                  <a:pt x="2467403" y="151316"/>
                  <a:pt x="2575149" y="330894"/>
                </a:cubicBezTo>
                <a:cubicBezTo>
                  <a:pt x="2584819" y="379248"/>
                  <a:pt x="2590038" y="411143"/>
                  <a:pt x="2603284" y="457503"/>
                </a:cubicBezTo>
                <a:cubicBezTo>
                  <a:pt x="2607358" y="471761"/>
                  <a:pt x="2612663" y="485638"/>
                  <a:pt x="2617352" y="499706"/>
                </a:cubicBezTo>
                <a:cubicBezTo>
                  <a:pt x="2622041" y="537220"/>
                  <a:pt x="2627657" y="574630"/>
                  <a:pt x="2631419" y="612248"/>
                </a:cubicBezTo>
                <a:cubicBezTo>
                  <a:pt x="2637037" y="668434"/>
                  <a:pt x="2636680" y="725285"/>
                  <a:pt x="2645487" y="781060"/>
                </a:cubicBezTo>
                <a:cubicBezTo>
                  <a:pt x="2650811" y="814780"/>
                  <a:pt x="2664244" y="846709"/>
                  <a:pt x="2673623" y="879534"/>
                </a:cubicBezTo>
                <a:cubicBezTo>
                  <a:pt x="2678312" y="963940"/>
                  <a:pt x="2680037" y="1048563"/>
                  <a:pt x="2687690" y="1132752"/>
                </a:cubicBezTo>
                <a:cubicBezTo>
                  <a:pt x="2689440" y="1152007"/>
                  <a:pt x="2694969" y="1170920"/>
                  <a:pt x="2701758" y="1189023"/>
                </a:cubicBezTo>
                <a:cubicBezTo>
                  <a:pt x="2709121" y="1208659"/>
                  <a:pt x="2717311" y="1228517"/>
                  <a:pt x="2729893" y="1245294"/>
                </a:cubicBezTo>
                <a:cubicBezTo>
                  <a:pt x="2764758" y="1291782"/>
                  <a:pt x="2791084" y="1309160"/>
                  <a:pt x="2842435" y="1329700"/>
                </a:cubicBezTo>
                <a:cubicBezTo>
                  <a:pt x="2873020" y="1341934"/>
                  <a:pt x="2945114" y="1364994"/>
                  <a:pt x="2983112" y="1371903"/>
                </a:cubicBezTo>
                <a:cubicBezTo>
                  <a:pt x="3015735" y="1377835"/>
                  <a:pt x="3048761" y="1381282"/>
                  <a:pt x="3081586" y="1385971"/>
                </a:cubicBezTo>
                <a:cubicBezTo>
                  <a:pt x="3192855" y="1423061"/>
                  <a:pt x="3063389" y="1383696"/>
                  <a:pt x="3306669" y="1414106"/>
                </a:cubicBezTo>
                <a:cubicBezTo>
                  <a:pt x="3321383" y="1415945"/>
                  <a:pt x="3334614" y="1424100"/>
                  <a:pt x="3348872" y="1428174"/>
                </a:cubicBezTo>
                <a:cubicBezTo>
                  <a:pt x="3367462" y="1433486"/>
                  <a:pt x="3386553" y="1436931"/>
                  <a:pt x="3405143" y="1442242"/>
                </a:cubicBezTo>
                <a:cubicBezTo>
                  <a:pt x="3419401" y="1446316"/>
                  <a:pt x="3432960" y="1452713"/>
                  <a:pt x="3447346" y="1456309"/>
                </a:cubicBezTo>
                <a:cubicBezTo>
                  <a:pt x="3470542" y="1462108"/>
                  <a:pt x="3494238" y="1465688"/>
                  <a:pt x="3517684" y="1470377"/>
                </a:cubicBezTo>
                <a:cubicBezTo>
                  <a:pt x="3541130" y="1484445"/>
                  <a:pt x="3566149" y="1496174"/>
                  <a:pt x="3588023" y="1512580"/>
                </a:cubicBezTo>
                <a:cubicBezTo>
                  <a:pt x="3612913" y="1531248"/>
                  <a:pt x="3644063" y="1568391"/>
                  <a:pt x="3658361" y="1596986"/>
                </a:cubicBezTo>
                <a:cubicBezTo>
                  <a:pt x="3668454" y="1617172"/>
                  <a:pt x="3681988" y="1677425"/>
                  <a:pt x="3686496" y="1695460"/>
                </a:cubicBezTo>
                <a:cubicBezTo>
                  <a:pt x="3681807" y="1742352"/>
                  <a:pt x="3685375" y="1790824"/>
                  <a:pt x="3672429" y="1836137"/>
                </a:cubicBezTo>
                <a:cubicBezTo>
                  <a:pt x="3665988" y="1858681"/>
                  <a:pt x="3645911" y="1874981"/>
                  <a:pt x="3630226" y="1892408"/>
                </a:cubicBezTo>
                <a:cubicBezTo>
                  <a:pt x="3464658" y="2076372"/>
                  <a:pt x="3616368" y="1914364"/>
                  <a:pt x="3489549" y="2004949"/>
                </a:cubicBezTo>
                <a:cubicBezTo>
                  <a:pt x="3397344" y="2070810"/>
                  <a:pt x="3495674" y="2031042"/>
                  <a:pt x="3405143" y="2061220"/>
                </a:cubicBezTo>
                <a:cubicBezTo>
                  <a:pt x="3391075" y="2075288"/>
                  <a:pt x="3379128" y="2091859"/>
                  <a:pt x="3362939" y="2103423"/>
                </a:cubicBezTo>
                <a:cubicBezTo>
                  <a:pt x="3345874" y="2115612"/>
                  <a:pt x="3324877" y="2121154"/>
                  <a:pt x="3306669" y="2131559"/>
                </a:cubicBezTo>
                <a:cubicBezTo>
                  <a:pt x="3167512" y="2211078"/>
                  <a:pt x="3378203" y="2102827"/>
                  <a:pt x="3208195" y="2187829"/>
                </a:cubicBezTo>
                <a:cubicBezTo>
                  <a:pt x="3198816" y="2197208"/>
                  <a:pt x="3191095" y="2208608"/>
                  <a:pt x="3180059" y="2215965"/>
                </a:cubicBezTo>
                <a:cubicBezTo>
                  <a:pt x="3145294" y="2239142"/>
                  <a:pt x="3119098" y="2245664"/>
                  <a:pt x="3081586" y="2258168"/>
                </a:cubicBezTo>
                <a:cubicBezTo>
                  <a:pt x="3072207" y="2267546"/>
                  <a:pt x="3065313" y="2280372"/>
                  <a:pt x="3053450" y="2286303"/>
                </a:cubicBezTo>
                <a:cubicBezTo>
                  <a:pt x="3036157" y="2294949"/>
                  <a:pt x="3012032" y="2287993"/>
                  <a:pt x="2997179" y="2300371"/>
                </a:cubicBezTo>
                <a:cubicBezTo>
                  <a:pt x="2981069" y="2313796"/>
                  <a:pt x="2978422" y="2337885"/>
                  <a:pt x="2969044" y="2356642"/>
                </a:cubicBezTo>
                <a:cubicBezTo>
                  <a:pt x="2973733" y="2412913"/>
                  <a:pt x="2972038" y="2470085"/>
                  <a:pt x="2983112" y="2525454"/>
                </a:cubicBezTo>
                <a:cubicBezTo>
                  <a:pt x="2986428" y="2542033"/>
                  <a:pt x="3000244" y="2554820"/>
                  <a:pt x="3011247" y="2567657"/>
                </a:cubicBezTo>
                <a:cubicBezTo>
                  <a:pt x="3037207" y="2597944"/>
                  <a:pt x="3072386" y="2633395"/>
                  <a:pt x="3109721" y="2652063"/>
                </a:cubicBezTo>
                <a:cubicBezTo>
                  <a:pt x="3122984" y="2658695"/>
                  <a:pt x="3138039" y="2660924"/>
                  <a:pt x="3151924" y="2666131"/>
                </a:cubicBezTo>
                <a:cubicBezTo>
                  <a:pt x="3198939" y="2683762"/>
                  <a:pt x="3227378" y="2691495"/>
                  <a:pt x="3264466" y="2722402"/>
                </a:cubicBezTo>
                <a:cubicBezTo>
                  <a:pt x="3372227" y="2812204"/>
                  <a:pt x="3244299" y="2712268"/>
                  <a:pt x="3334804" y="2820875"/>
                </a:cubicBezTo>
                <a:cubicBezTo>
                  <a:pt x="3345628" y="2833864"/>
                  <a:pt x="3364170" y="2838008"/>
                  <a:pt x="3377007" y="2849011"/>
                </a:cubicBezTo>
                <a:cubicBezTo>
                  <a:pt x="3496396" y="2951345"/>
                  <a:pt x="3378597" y="2868828"/>
                  <a:pt x="3475481" y="2933417"/>
                </a:cubicBezTo>
                <a:cubicBezTo>
                  <a:pt x="3484859" y="2947485"/>
                  <a:pt x="3493054" y="2962418"/>
                  <a:pt x="3503616" y="2975620"/>
                </a:cubicBezTo>
                <a:cubicBezTo>
                  <a:pt x="3511902" y="2985977"/>
                  <a:pt x="3525821" y="2991892"/>
                  <a:pt x="3531752" y="3003755"/>
                </a:cubicBezTo>
                <a:cubicBezTo>
                  <a:pt x="3540399" y="3021048"/>
                  <a:pt x="3539705" y="3041684"/>
                  <a:pt x="3545819" y="3060026"/>
                </a:cubicBezTo>
                <a:cubicBezTo>
                  <a:pt x="3553804" y="3083983"/>
                  <a:pt x="3565088" y="3106720"/>
                  <a:pt x="3573955" y="3130365"/>
                </a:cubicBezTo>
                <a:cubicBezTo>
                  <a:pt x="3579162" y="3144249"/>
                  <a:pt x="3583334" y="3158500"/>
                  <a:pt x="3588023" y="3172568"/>
                </a:cubicBezTo>
                <a:cubicBezTo>
                  <a:pt x="3583334" y="3219460"/>
                  <a:pt x="3592844" y="3270070"/>
                  <a:pt x="3573955" y="3313245"/>
                </a:cubicBezTo>
                <a:cubicBezTo>
                  <a:pt x="3558007" y="3349698"/>
                  <a:pt x="3517684" y="3369516"/>
                  <a:pt x="3489549" y="3397651"/>
                </a:cubicBezTo>
                <a:cubicBezTo>
                  <a:pt x="3428261" y="3458938"/>
                  <a:pt x="3472000" y="3417845"/>
                  <a:pt x="3348872" y="3510192"/>
                </a:cubicBezTo>
                <a:cubicBezTo>
                  <a:pt x="3316820" y="3534231"/>
                  <a:pt x="3272804" y="3535816"/>
                  <a:pt x="3236330" y="3552395"/>
                </a:cubicBezTo>
                <a:cubicBezTo>
                  <a:pt x="3220938" y="3559391"/>
                  <a:pt x="3209577" y="3573664"/>
                  <a:pt x="3194127" y="3580531"/>
                </a:cubicBezTo>
                <a:cubicBezTo>
                  <a:pt x="3167026" y="3592576"/>
                  <a:pt x="3137097" y="3597259"/>
                  <a:pt x="3109721" y="3608666"/>
                </a:cubicBezTo>
                <a:cubicBezTo>
                  <a:pt x="2887841" y="3701116"/>
                  <a:pt x="3159760" y="3606053"/>
                  <a:pt x="2940909" y="3679005"/>
                </a:cubicBezTo>
                <a:cubicBezTo>
                  <a:pt x="2911067" y="3688953"/>
                  <a:pt x="2886065" y="3710458"/>
                  <a:pt x="2856503" y="3721208"/>
                </a:cubicBezTo>
                <a:cubicBezTo>
                  <a:pt x="2834032" y="3729379"/>
                  <a:pt x="2809361" y="3729476"/>
                  <a:pt x="2786164" y="3735275"/>
                </a:cubicBezTo>
                <a:cubicBezTo>
                  <a:pt x="2557162" y="3792525"/>
                  <a:pt x="2770581" y="3741738"/>
                  <a:pt x="2645487" y="3777479"/>
                </a:cubicBezTo>
                <a:cubicBezTo>
                  <a:pt x="2626897" y="3782790"/>
                  <a:pt x="2607806" y="3786235"/>
                  <a:pt x="2589216" y="3791546"/>
                </a:cubicBezTo>
                <a:cubicBezTo>
                  <a:pt x="2447894" y="3831923"/>
                  <a:pt x="2666718" y="3775687"/>
                  <a:pt x="2490743" y="3819682"/>
                </a:cubicBezTo>
                <a:cubicBezTo>
                  <a:pt x="2481364" y="3838439"/>
                  <a:pt x="2468368" y="3855788"/>
                  <a:pt x="2462607" y="3875952"/>
                </a:cubicBezTo>
                <a:cubicBezTo>
                  <a:pt x="2383022" y="4154498"/>
                  <a:pt x="2469686" y="3903908"/>
                  <a:pt x="2420404" y="4101035"/>
                </a:cubicBezTo>
                <a:cubicBezTo>
                  <a:pt x="2413211" y="4129807"/>
                  <a:pt x="2401647" y="4157306"/>
                  <a:pt x="2392269" y="4185442"/>
                </a:cubicBezTo>
                <a:cubicBezTo>
                  <a:pt x="2387861" y="4214092"/>
                  <a:pt x="2377389" y="4350414"/>
                  <a:pt x="2350066" y="4410525"/>
                </a:cubicBezTo>
                <a:cubicBezTo>
                  <a:pt x="2332710" y="4448707"/>
                  <a:pt x="2328692" y="4499801"/>
                  <a:pt x="2293795" y="4523066"/>
                </a:cubicBezTo>
                <a:cubicBezTo>
                  <a:pt x="2279727" y="4532445"/>
                  <a:pt x="2264316" y="4540068"/>
                  <a:pt x="2251592" y="4551202"/>
                </a:cubicBezTo>
                <a:cubicBezTo>
                  <a:pt x="2226638" y="4573037"/>
                  <a:pt x="2181253" y="4621540"/>
                  <a:pt x="2181253" y="4621540"/>
                </a:cubicBezTo>
                <a:lnTo>
                  <a:pt x="1759223" y="4593405"/>
                </a:lnTo>
                <a:cubicBezTo>
                  <a:pt x="1735400" y="4591363"/>
                  <a:pt x="1711786" y="4586208"/>
                  <a:pt x="1688884" y="4579337"/>
                </a:cubicBezTo>
                <a:cubicBezTo>
                  <a:pt x="1664697" y="4572081"/>
                  <a:pt x="1642502" y="4559187"/>
                  <a:pt x="1618546" y="4551202"/>
                </a:cubicBezTo>
                <a:cubicBezTo>
                  <a:pt x="1591500" y="4542187"/>
                  <a:pt x="1547169" y="4536614"/>
                  <a:pt x="1520072" y="4523066"/>
                </a:cubicBezTo>
                <a:cubicBezTo>
                  <a:pt x="1398950" y="4462505"/>
                  <a:pt x="1503023" y="4491521"/>
                  <a:pt x="1379395" y="4466795"/>
                </a:cubicBezTo>
                <a:cubicBezTo>
                  <a:pt x="1360638" y="4452727"/>
                  <a:pt x="1343620" y="4435978"/>
                  <a:pt x="1323124" y="4424592"/>
                </a:cubicBezTo>
                <a:cubicBezTo>
                  <a:pt x="1297895" y="4410576"/>
                  <a:pt x="1242168" y="4392918"/>
                  <a:pt x="1210583" y="4382389"/>
                </a:cubicBezTo>
                <a:cubicBezTo>
                  <a:pt x="1201204" y="4373011"/>
                  <a:pt x="1193240" y="4361963"/>
                  <a:pt x="1182447" y="4354254"/>
                </a:cubicBezTo>
                <a:cubicBezTo>
                  <a:pt x="1098575" y="4294346"/>
                  <a:pt x="1128348" y="4333295"/>
                  <a:pt x="1055838" y="4269848"/>
                </a:cubicBezTo>
                <a:cubicBezTo>
                  <a:pt x="1035875" y="4252380"/>
                  <a:pt x="1018324" y="4232334"/>
                  <a:pt x="999567" y="4213577"/>
                </a:cubicBezTo>
                <a:lnTo>
                  <a:pt x="957364" y="4171374"/>
                </a:lnTo>
                <a:cubicBezTo>
                  <a:pt x="952675" y="4157306"/>
                  <a:pt x="943296" y="4144000"/>
                  <a:pt x="943296" y="4129171"/>
                </a:cubicBezTo>
                <a:cubicBezTo>
                  <a:pt x="943296" y="4028229"/>
                  <a:pt x="948890" y="3960413"/>
                  <a:pt x="999567" y="3875952"/>
                </a:cubicBezTo>
                <a:cubicBezTo>
                  <a:pt x="1009803" y="3858892"/>
                  <a:pt x="1030206" y="3849938"/>
                  <a:pt x="1041770" y="3833749"/>
                </a:cubicBezTo>
                <a:cubicBezTo>
                  <a:pt x="1134214" y="3704330"/>
                  <a:pt x="997148" y="3852593"/>
                  <a:pt x="1112109" y="3721208"/>
                </a:cubicBezTo>
                <a:cubicBezTo>
                  <a:pt x="1129576" y="3701245"/>
                  <a:pt x="1152463" y="3686158"/>
                  <a:pt x="1168379" y="3664937"/>
                </a:cubicBezTo>
                <a:cubicBezTo>
                  <a:pt x="1180962" y="3648160"/>
                  <a:pt x="1186110" y="3626874"/>
                  <a:pt x="1196515" y="3608666"/>
                </a:cubicBezTo>
                <a:cubicBezTo>
                  <a:pt x="1220178" y="3567256"/>
                  <a:pt x="1221974" y="3569139"/>
                  <a:pt x="1252786" y="3538328"/>
                </a:cubicBezTo>
                <a:cubicBezTo>
                  <a:pt x="1262164" y="3519571"/>
                  <a:pt x="1270517" y="3500265"/>
                  <a:pt x="1280921" y="3482057"/>
                </a:cubicBezTo>
                <a:cubicBezTo>
                  <a:pt x="1300676" y="3447485"/>
                  <a:pt x="1342979" y="3417505"/>
                  <a:pt x="1294989" y="3369515"/>
                </a:cubicBezTo>
                <a:cubicBezTo>
                  <a:pt x="1265332" y="3339858"/>
                  <a:pt x="1182447" y="3313245"/>
                  <a:pt x="1182447" y="3313245"/>
                </a:cubicBezTo>
                <a:cubicBezTo>
                  <a:pt x="1168379" y="3299177"/>
                  <a:pt x="1156433" y="3282606"/>
                  <a:pt x="1140244" y="3271042"/>
                </a:cubicBezTo>
                <a:cubicBezTo>
                  <a:pt x="1109820" y="3249310"/>
                  <a:pt x="1076213" y="3240320"/>
                  <a:pt x="1041770" y="3228839"/>
                </a:cubicBezTo>
                <a:cubicBezTo>
                  <a:pt x="857882" y="3090921"/>
                  <a:pt x="1087279" y="3261345"/>
                  <a:pt x="943296" y="3158500"/>
                </a:cubicBezTo>
                <a:cubicBezTo>
                  <a:pt x="924217" y="3144872"/>
                  <a:pt x="907383" y="3127930"/>
                  <a:pt x="887026" y="3116297"/>
                </a:cubicBezTo>
                <a:cubicBezTo>
                  <a:pt x="874151" y="3108940"/>
                  <a:pt x="858891" y="3106918"/>
                  <a:pt x="844823" y="3102229"/>
                </a:cubicBezTo>
                <a:cubicBezTo>
                  <a:pt x="838417" y="3097425"/>
                  <a:pt x="762349" y="3038748"/>
                  <a:pt x="746349" y="3031891"/>
                </a:cubicBezTo>
                <a:cubicBezTo>
                  <a:pt x="728578" y="3024275"/>
                  <a:pt x="708420" y="3023937"/>
                  <a:pt x="690078" y="3017823"/>
                </a:cubicBezTo>
                <a:cubicBezTo>
                  <a:pt x="666121" y="3009838"/>
                  <a:pt x="643185" y="2999066"/>
                  <a:pt x="619739" y="2989688"/>
                </a:cubicBezTo>
                <a:cubicBezTo>
                  <a:pt x="605671" y="2975620"/>
                  <a:pt x="593452" y="2959422"/>
                  <a:pt x="577536" y="2947485"/>
                </a:cubicBezTo>
                <a:cubicBezTo>
                  <a:pt x="452217" y="2853495"/>
                  <a:pt x="562085" y="2962978"/>
                  <a:pt x="422792" y="2849011"/>
                </a:cubicBezTo>
                <a:cubicBezTo>
                  <a:pt x="322150" y="2766667"/>
                  <a:pt x="388684" y="2795333"/>
                  <a:pt x="296183" y="2736469"/>
                </a:cubicBezTo>
                <a:cubicBezTo>
                  <a:pt x="109452" y="2617641"/>
                  <a:pt x="270064" y="2734466"/>
                  <a:pt x="141438" y="2637995"/>
                </a:cubicBezTo>
                <a:cubicBezTo>
                  <a:pt x="111260" y="2547464"/>
                  <a:pt x="151028" y="2645794"/>
                  <a:pt x="85167" y="2553589"/>
                </a:cubicBezTo>
                <a:cubicBezTo>
                  <a:pt x="0" y="2434355"/>
                  <a:pt x="104180" y="2544467"/>
                  <a:pt x="28896" y="2469183"/>
                </a:cubicBezTo>
                <a:cubicBezTo>
                  <a:pt x="33585" y="2426980"/>
                  <a:pt x="26632" y="2381770"/>
                  <a:pt x="42964" y="2342574"/>
                </a:cubicBezTo>
                <a:cubicBezTo>
                  <a:pt x="51982" y="2320931"/>
                  <a:pt x="82656" y="2316950"/>
                  <a:pt x="99235" y="2300371"/>
                </a:cubicBezTo>
                <a:cubicBezTo>
                  <a:pt x="111190" y="2288416"/>
                  <a:pt x="114382" y="2268992"/>
                  <a:pt x="127370" y="2258168"/>
                </a:cubicBezTo>
                <a:cubicBezTo>
                  <a:pt x="143480" y="2244743"/>
                  <a:pt x="165858" y="2241147"/>
                  <a:pt x="183641" y="2230032"/>
                </a:cubicBezTo>
                <a:cubicBezTo>
                  <a:pt x="281215" y="2169048"/>
                  <a:pt x="194308" y="2196949"/>
                  <a:pt x="310250" y="2173762"/>
                </a:cubicBezTo>
                <a:cubicBezTo>
                  <a:pt x="353981" y="2130031"/>
                  <a:pt x="359867" y="2117322"/>
                  <a:pt x="422792" y="2089355"/>
                </a:cubicBezTo>
                <a:cubicBezTo>
                  <a:pt x="440460" y="2081503"/>
                  <a:pt x="460306" y="2079977"/>
                  <a:pt x="479063" y="2075288"/>
                </a:cubicBezTo>
                <a:cubicBezTo>
                  <a:pt x="502509" y="2061220"/>
                  <a:pt x="524945" y="2045313"/>
                  <a:pt x="549401" y="2033085"/>
                </a:cubicBezTo>
                <a:cubicBezTo>
                  <a:pt x="571888" y="2021842"/>
                  <a:pt x="626840" y="2010959"/>
                  <a:pt x="647875" y="2004949"/>
                </a:cubicBezTo>
                <a:cubicBezTo>
                  <a:pt x="662133" y="2000875"/>
                  <a:pt x="676010" y="1995571"/>
                  <a:pt x="690078" y="1990882"/>
                </a:cubicBezTo>
                <a:cubicBezTo>
                  <a:pt x="751149" y="1929809"/>
                  <a:pt x="695711" y="1973531"/>
                  <a:pt x="844823" y="1948679"/>
                </a:cubicBezTo>
                <a:cubicBezTo>
                  <a:pt x="859450" y="1946241"/>
                  <a:pt x="872577" y="1937945"/>
                  <a:pt x="887026" y="1934611"/>
                </a:cubicBezTo>
                <a:cubicBezTo>
                  <a:pt x="933622" y="1923858"/>
                  <a:pt x="980701" y="1915288"/>
                  <a:pt x="1027703" y="1906475"/>
                </a:cubicBezTo>
                <a:cubicBezTo>
                  <a:pt x="1145142" y="1884455"/>
                  <a:pt x="1142135" y="1890098"/>
                  <a:pt x="1294989" y="1878340"/>
                </a:cubicBezTo>
                <a:cubicBezTo>
                  <a:pt x="1343014" y="1868735"/>
                  <a:pt x="1401725" y="1856206"/>
                  <a:pt x="1449733" y="1850205"/>
                </a:cubicBezTo>
                <a:cubicBezTo>
                  <a:pt x="1459039" y="1849042"/>
                  <a:pt x="1468490" y="1850205"/>
                  <a:pt x="1477869" y="1850205"/>
                </a:cubicBezTo>
              </a:path>
            </a:pathLst>
          </a:custGeom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Фигура, имеющая форму буквы L 20"/>
          <p:cNvSpPr/>
          <p:nvPr/>
        </p:nvSpPr>
        <p:spPr>
          <a:xfrm rot="5400000">
            <a:off x="4500562" y="1643050"/>
            <a:ext cx="1857388" cy="2143140"/>
          </a:xfrm>
          <a:prstGeom prst="corner">
            <a:avLst/>
          </a:prstGeom>
          <a:noFill/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Яркая">
      <a:dk1>
        <a:sysClr val="windowText" lastClr="000040"/>
      </a:dk1>
      <a:lt1>
        <a:sysClr val="window" lastClr="D6DFF7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</TotalTime>
  <Words>37</Words>
  <Application>Microsoft Office PowerPoint</Application>
  <PresentationFormat>Экран (4:3)</PresentationFormat>
  <Paragraphs>35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Точки и линии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Loner-XP</cp:lastModifiedBy>
  <cp:revision>22</cp:revision>
  <dcterms:created xsi:type="dcterms:W3CDTF">2012-11-10T07:51:10Z</dcterms:created>
  <dcterms:modified xsi:type="dcterms:W3CDTF">2012-11-11T16:17:16Z</dcterms:modified>
</cp:coreProperties>
</file>