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8" r:id="rId3"/>
    <p:sldId id="260" r:id="rId4"/>
    <p:sldId id="276" r:id="rId5"/>
    <p:sldId id="275" r:id="rId6"/>
    <p:sldId id="267" r:id="rId7"/>
    <p:sldId id="261" r:id="rId8"/>
    <p:sldId id="266" r:id="rId9"/>
    <p:sldId id="271" r:id="rId10"/>
    <p:sldId id="265" r:id="rId11"/>
    <p:sldId id="270" r:id="rId12"/>
    <p:sldId id="264" r:id="rId13"/>
    <p:sldId id="283" r:id="rId14"/>
    <p:sldId id="284" r:id="rId15"/>
    <p:sldId id="286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091F-5491-4B38-9E87-79BA1BEC8BCE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05AF-C673-4674-993C-2BDCDB987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49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6A3-8D58-43E3-9F42-DB3E95D7E33F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C841-6718-4A2F-97DC-9504C449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59F9-AE12-4473-A4B3-C74788AD7EE9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3FBC-3DE7-40DE-82FC-36A60FCA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D8D-B294-4064-9463-444C5A8A9E9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C2EB-55B2-4BA4-B865-76E20501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ACA5-4181-4995-82F6-A1F5CAFDB5D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D19-884B-4DF0-AF41-785179AA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58D-1DCA-445E-A110-E203EEC7B69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B34-7A20-4BDA-8F2A-54573D53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A50C-545F-4372-8730-C007875BDA2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64AD-F730-4FB5-BC1F-4A3A8842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488C-42AE-4B99-A2DD-ADED836CB210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509C-55AC-43DB-9A49-2013E8071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AE2B-01EB-429C-8F7A-73AA928243A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B01B-3419-433A-AEF5-025FC5BE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5F46-F03A-409E-9F1E-43113FFFE003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38A6-0836-4DC2-A950-CE99790E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68B5-FE55-47C0-AABD-174E56D6D717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A6E1-46EC-4E4D-A724-54DB8C59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BFA2-0695-4EBA-BA6D-0411E15646F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B8E-4B22-42EC-BEC0-F1127A31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07B78-25E2-45A7-9FD7-A2BA21A9E72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0B52-E9F8-45A0-B52D-025462C0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10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ФАЙЛЫ\Documents\эмблема Солнышко\sol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0"/>
            <a:ext cx="1944216" cy="19442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16632"/>
            <a:ext cx="1080120" cy="17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47864" y="580526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с. Армизонское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2015г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21372553">
            <a:off x="755576" y="1916832"/>
            <a:ext cx="2664296" cy="45091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наше «Солнышко»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друзья Вы заходите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На житьё бытьё наше посмотрите.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165   ребят интересно   живут,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Весело играют, свои  знания повышают,  физкультуру уважают!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путь-дорогу приглашаем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Вам друзья мы обещаем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всё вам показать.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о саде всё ВАМ рассказать.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 descr="D:\фото ющенко\январь 2015г\IMG_88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0513">
            <a:off x="3681733" y="1721257"/>
            <a:ext cx="4793459" cy="359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0"/>
            <a:ext cx="89289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5373688"/>
            <a:ext cx="8567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                   </a:t>
            </a:r>
          </a:p>
        </p:txBody>
      </p:sp>
      <p:pic>
        <p:nvPicPr>
          <p:cNvPr id="10" name="Рисунок 9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Музыкально – театральный уголок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72514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В нашем саде все актеры,</a:t>
            </a:r>
            <a:br>
              <a:rPr lang="ru-RU" b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</a:rPr>
              <a:t>Кукловоды и танцоры. </a:t>
            </a:r>
            <a:br>
              <a:rPr lang="ru-RU" b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</a:rPr>
              <a:t>Каждый день и каждый час</a:t>
            </a:r>
            <a:br>
              <a:rPr lang="ru-RU" b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</a:rPr>
              <a:t>Мы хотим играть для Вас!!!</a:t>
            </a:r>
          </a:p>
          <a:p>
            <a:endParaRPr lang="ru-RU" dirty="0"/>
          </a:p>
        </p:txBody>
      </p:sp>
      <p:pic>
        <p:nvPicPr>
          <p:cNvPr id="10243" name="Picture 3" descr="C:\Users\User\Desktop\фото  01 2015год\фото мастер БУМ 03.02. 2015г\Мастер БУМ\P203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052736"/>
            <a:ext cx="3174504" cy="2380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User\Desktop\фото  01 2015год\DSC_0179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193704"/>
            <a:ext cx="326499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412776"/>
            <a:ext cx="254585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1556792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 вот любимое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местечко,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время мчится, </a:t>
            </a: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словно речка,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Тут быстро взрослым </a:t>
            </a: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можно стать,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профессии менять!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8604"/>
            <a:ext cx="914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социально – личностного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Picture 7" descr="D:\фото ющенко\январь 2015г\IMG_8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875739" y="4405181"/>
            <a:ext cx="2525488" cy="2013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9" descr="D:\фото ющенко\январь 2015г\IMG_89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180245" y="1388707"/>
            <a:ext cx="268816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8" descr="C:\Users\User\Desktop\формирование внешней образовательной среды\Насыщенность\P10109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077072"/>
            <a:ext cx="33123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ФАЙЛЫ\Documents\школа\преемственность выступление фото\SDC131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80528" y="134076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875" y="5084763"/>
            <a:ext cx="64087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99392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0" name="Рисунок 9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4797152"/>
            <a:ext cx="42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Если день начать с зарядки, 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Значит, будет всё в порядке. 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Нам пилюли и микстуру 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Заменяют физкультура!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 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физического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1" name="Picture 3" descr="C:\Users\User\Desktop\формирование внешней образовательной среды\Трансформируемость\SDC16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4"/>
            <a:ext cx="4230621" cy="3172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 descr="C:\Users\User\Desktop\формирование внешней образовательной среды\Трансформируемость\P1010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5" y="1484784"/>
            <a:ext cx="4134611" cy="3100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pic>
        <p:nvPicPr>
          <p:cNvPr id="7" name="Picture 5" descr="G:\младшая гр\SDC16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3600400" cy="237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12368" cy="4320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60648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</a:rPr>
              <a:t>Воспитатель</a:t>
            </a:r>
            <a:r>
              <a:rPr lang="ru-RU" b="1" dirty="0" smtClean="0">
                <a:latin typeface="+mj-lt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индивидуально с каждым занимается !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</a:rPr>
              <a:t>Нашим двигательным навыкам помогает развиваться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! </a:t>
            </a:r>
            <a:endParaRPr lang="ru-RU" sz="1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0466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Мы под музыку бежали,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Но нисколько не устали.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Будем бегать мы опять-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И движенья повторять!</a:t>
            </a:r>
            <a:endParaRPr lang="ru-RU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4" descr="C:\Users\Воспитатель\Desktop\Дерега И.Р. фото лето2013\SAM_17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88840"/>
            <a:ext cx="3250704" cy="243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250704" cy="821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cs typeface="Times New Roman" pitchFamily="18" charset="0"/>
              </a:rPr>
              <a:t>На прогулке , в группе в 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подвижные игры </a:t>
            </a:r>
            <a:r>
              <a:rPr lang="ru-RU" sz="1800" b="1" dirty="0" smtClean="0">
                <a:solidFill>
                  <a:srgbClr val="7030A0"/>
                </a:solidFill>
                <a:cs typeface="Times New Roman" pitchFamily="18" charset="0"/>
              </a:rPr>
              <a:t>играем </a:t>
            </a:r>
            <a:br>
              <a:rPr lang="ru-RU" sz="1800" b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cs typeface="Times New Roman" pitchFamily="18" charset="0"/>
              </a:rPr>
              <a:t>и водящих выбираем .</a:t>
            </a:r>
            <a:endParaRPr lang="ru-RU" sz="18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0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</a:rPr>
              <a:t>На прогулке каждый раз,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</a:rPr>
              <a:t>нас встречает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«Динамический час»</a:t>
            </a:r>
            <a:r>
              <a:rPr lang="ru-RU" b="1" dirty="0" smtClean="0">
                <a:latin typeface="+mj-lt"/>
              </a:rPr>
              <a:t> 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</a:rPr>
              <a:t>10</a:t>
            </a:r>
            <a:r>
              <a:rPr lang="ru-RU" b="1" dirty="0" smtClean="0">
                <a:latin typeface="+mj-lt"/>
              </a:rPr>
              <a:t>-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25 минут движенья , </a:t>
            </a:r>
            <a:br>
              <a:rPr lang="ru-RU" b="1" dirty="0" smtClean="0">
                <a:solidFill>
                  <a:srgbClr val="7030A0"/>
                </a:solidFill>
                <a:latin typeface="+mj-lt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</a:rPr>
              <a:t>всем полезны без сомненья!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72514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Как приятно нам опять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 Самостоятельно 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</a:rPr>
              <a:t>на участке поиграть!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+mj-lt"/>
              </a:rPr>
              <a:t>На велосипедах   с друзьями погонять… </a:t>
            </a:r>
            <a:endParaRPr lang="ru-RU" sz="16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219" name="Picture 3" descr="D:\лето фото\SAM_1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 l="-1677"/>
          <a:stretch>
            <a:fillRect/>
          </a:stretch>
        </p:blipFill>
        <p:spPr bwMode="auto">
          <a:xfrm>
            <a:off x="1115616" y="4005064"/>
            <a:ext cx="3384376" cy="2737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:\фото День открытых дверей\DSC_04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769690" y="1398662"/>
            <a:ext cx="2924100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G:\DCIM\102SSCAM\SDC166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268760"/>
            <a:ext cx="3826768" cy="2583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pic>
        <p:nvPicPr>
          <p:cNvPr id="5" name="Picture 3" descr="G:\DCIM\101_PANA\P1010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60891" y="3212976"/>
            <a:ext cx="6409749" cy="3470365"/>
          </a:xfrm>
          <a:prstGeom prst="rect">
            <a:avLst/>
          </a:prstGeom>
          <a:noFill/>
          <a:ln w="101600" cmpd="thickThin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Помогает вся семья</a:t>
            </a:r>
            <a:r>
              <a:rPr lang="ru-RU" sz="2200" b="1" dirty="0" smtClean="0">
                <a:solidFill>
                  <a:srgbClr val="7030A0"/>
                </a:solidFill>
              </a:rPr>
              <a:t>: папа, мама, брат, сестра!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1267" name="Picture 3" descr="H:\DCIM\100PHOTO\SAM_24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1052736"/>
            <a:ext cx="4536504" cy="3402378"/>
          </a:xfrm>
          <a:prstGeom prst="rect">
            <a:avLst/>
          </a:prstGeom>
          <a:noFill/>
          <a:ln w="111125" cmpd="thickThin">
            <a:solidFill>
              <a:srgbClr val="7030A0"/>
            </a:solidFill>
          </a:ln>
        </p:spPr>
      </p:pic>
      <p:pic>
        <p:nvPicPr>
          <p:cNvPr id="8" name="Picture 4" descr="G:\DCIM\101_PANA\P10108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980728"/>
            <a:ext cx="2376264" cy="2254404"/>
          </a:xfrm>
          <a:prstGeom prst="rect">
            <a:avLst/>
          </a:prstGeom>
          <a:noFill/>
          <a:ln w="82550" cmpd="thickThin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628800"/>
            <a:ext cx="89644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dirty="0" smtClean="0"/>
              <a:t>     </a:t>
            </a:r>
            <a:r>
              <a:rPr lang="ru-RU" sz="2400" dirty="0" smtClean="0"/>
              <a:t>Таким образом, предметно -   развивающая среда в нашем детском саду, мы считаем, создает условия для взаимодействия, сотрудничества, обеспечение максимального комфортного состояния ребенка и его интересов.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        Дополнительное образование в ДОУ, способно обеспечить переход от интересов детей к развитию их способностей.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      Необходимо более полное  использование образовательного потенциала семей, расширение общественного участия по оказанию дополнительных образовательных услуг, развитие социального партнерства ДОУ  с учреждениями образования, культуры, спорта.  </a:t>
            </a:r>
            <a:endParaRPr lang="ru-RU" sz="24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фон спасиб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792088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950" y="1484313"/>
            <a:ext cx="8856663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ребенка конкретного мира…</a:t>
            </a:r>
            <a:br>
              <a:rPr lang="ru-RU" sz="2800" dirty="0" smtClean="0"/>
            </a:br>
            <a:r>
              <a:rPr lang="ru-RU" sz="2800" dirty="0" smtClean="0"/>
              <a:t>Тот, кому удастся создать такую обстановку, облегчит свой труд в высшей степени.</a:t>
            </a:r>
            <a:br>
              <a:rPr lang="ru-RU" sz="2800" dirty="0" smtClean="0"/>
            </a:br>
            <a:r>
              <a:rPr lang="ru-RU" sz="2800" dirty="0" smtClean="0"/>
              <a:t>Среди нее ребенок будет жить – развиваться собственно самодовлеющей жизнью, его духовный рост будет совершенствоваться из самого себя, от природы…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Е. И. Тихеева </a:t>
            </a:r>
            <a:endParaRPr lang="ru-RU" sz="28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84213" y="5661025"/>
            <a:ext cx="7775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Calibri" pitchFamily="34" charset="0"/>
            </a:endParaRPr>
          </a:p>
        </p:txBody>
      </p:sp>
      <p:pic>
        <p:nvPicPr>
          <p:cNvPr id="6" name="Рисунок 5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72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речевого развития (полочка умных книг, 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полочка красоты)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509120"/>
            <a:ext cx="307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Что за чудо эти книжки!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Очень любят их детишки!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Регулярно все читают,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Много знаний получают!</a:t>
            </a:r>
          </a:p>
          <a:p>
            <a:endParaRPr lang="ru-RU" dirty="0"/>
          </a:p>
        </p:txBody>
      </p:sp>
      <p:pic>
        <p:nvPicPr>
          <p:cNvPr id="11" name="Рисунок 10" descr="DSC056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4008" y="1484784"/>
            <a:ext cx="3600400" cy="2899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ФАЙЛЫ\Documents\Фото 8апреля формирование информационной среды\читаев вмест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276872"/>
            <a:ext cx="4611741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познавательного развития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ФАЙЛЫ\Documents\Фото 8апреля формирование информационной среды\исследование -выращивание фиал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64904"/>
            <a:ext cx="3635397" cy="2316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Выращиваем фиалки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ФАЙЛЫ\Documents\Фото 8апреля формирование информационной среды\исследуе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052736"/>
            <a:ext cx="375056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16016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Исследуем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" name="Picture 3" descr="G:\DCIM\103SSCAM\SDC104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512882" y="4272094"/>
            <a:ext cx="2712301" cy="2034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 descr="G:\DCIM\103SSCAM\SDC104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3789040"/>
            <a:ext cx="2880320" cy="2886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427984" y="630932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Измеряем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84240" cy="20448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Учимся защищать исследовательские проекты</a:t>
            </a:r>
          </a:p>
        </p:txBody>
      </p:sp>
      <p:pic>
        <p:nvPicPr>
          <p:cNvPr id="3076" name="Picture 4" descr="G:\DCIM\103SSCAM\SDC10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348880"/>
            <a:ext cx="3192355" cy="2394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G:\DCIM\103SSCAM\SDC103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284984"/>
            <a:ext cx="2808312" cy="3229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G:\DCIM\103SSCAM\SDC104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628800"/>
            <a:ext cx="2372336" cy="3633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7950" y="5589588"/>
            <a:ext cx="8856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99392"/>
            <a:ext cx="889248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6" name="Рисунок 5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патриотического воспитания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5013176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Если не мы, то кто же,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Детям нашим поможет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Россию любить и знать!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Как важно не опоздать….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" name="Picture 2" descr="C:\ФАЙЛЫ\Documents\Фото 8апреля формирование информационной среды\Наша Родина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268760"/>
            <a:ext cx="7344816" cy="3558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55875" y="5516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443663" y="1989138"/>
            <a:ext cx="270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 flipV="1">
            <a:off x="0" y="1401763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1" name="Рисунок 10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214291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Учебная зона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Picture 3" descr="G:\DCIM\103SSCAM\SDC10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836712"/>
            <a:ext cx="4248472" cy="326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ФАЙЛЫ\Documents\фото зона отдыха\P102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980728"/>
            <a:ext cx="36484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47864" y="4581128"/>
            <a:ext cx="432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Мы с фигурами знакомы,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 цифры много узнаём.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И математики законы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Постигать не устаём! </a:t>
            </a:r>
          </a:p>
          <a:p>
            <a:endParaRPr lang="ru-RU" dirty="0"/>
          </a:p>
        </p:txBody>
      </p:sp>
      <p:pic>
        <p:nvPicPr>
          <p:cNvPr id="16" name="Picture 8" descr="D:\фото ющенко\январь 2015г\IMG_89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179527" y="4269745"/>
            <a:ext cx="2693508" cy="2020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0"/>
            <a:ext cx="878497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8" name="Рисунок 7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9392"/>
            <a:ext cx="9144000" cy="6872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1628800"/>
            <a:ext cx="23042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 нас почти,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что зимний сад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природном уголке.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потрудиться 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каждый рад,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Помочь рука к руке!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природы, уголок экспериментальной 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6" name="Picture 4" descr="C:\Users\User\Desktop\формирование внешней образовательной среды\Насыщенность\SDC133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56792"/>
            <a:ext cx="3096344" cy="2452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2" descr="SDC110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933056"/>
            <a:ext cx="2347098" cy="2757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Users\User\Desktop\и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844824"/>
            <a:ext cx="1980220" cy="264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5821461"/>
            <a:ext cx="5364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     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9" name="Рисунок 8" descr="1735344-74271dd62d6b35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052736"/>
            <a:ext cx="2238896" cy="2985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G:\DCIM\103SSCAM\SDC10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22108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4" descr="D:\фото ющенко\подготовка к мастер бум\IMG_87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15528">
            <a:off x="4419264" y="1634698"/>
            <a:ext cx="331236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47864" y="429309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Мне кричат,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а я не слышу.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То есть слышу,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но молчу.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Я рисую то, что вижу, —</a:t>
            </a:r>
            <a:br>
              <a:rPr lang="ru-RU" sz="20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отвлекаться не хочу!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329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Учимся защищать исследовательские проекты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       </vt:lpstr>
      <vt:lpstr>На прогулке , в группе в подвижные игры играем  и водящих выбираем .</vt:lpstr>
      <vt:lpstr>Помогает вся семья: папа, мама, брат, сестра!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153</cp:revision>
  <dcterms:created xsi:type="dcterms:W3CDTF">2013-03-23T03:50:42Z</dcterms:created>
  <dcterms:modified xsi:type="dcterms:W3CDTF">2015-09-08T06:43:30Z</dcterms:modified>
</cp:coreProperties>
</file>