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Rg st="1" end="12"/>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59" autoAdjust="0"/>
  </p:normalViewPr>
  <p:slideViewPr>
    <p:cSldViewPr>
      <p:cViewPr varScale="1">
        <p:scale>
          <a:sx n="111" d="100"/>
          <a:sy n="111" d="100"/>
        </p:scale>
        <p:origin x="-16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B75AB6-CD2C-4A69-B635-093B5EE6F98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857C291F-FFAE-4AC1-9D11-5418239C7DC4}">
      <dgm:prSet>
        <dgm:style>
          <a:lnRef idx="3">
            <a:schemeClr val="lt1"/>
          </a:lnRef>
          <a:fillRef idx="1">
            <a:schemeClr val="accent3"/>
          </a:fillRef>
          <a:effectRef idx="1">
            <a:schemeClr val="accent3"/>
          </a:effectRef>
          <a:fontRef idx="minor">
            <a:schemeClr val="lt1"/>
          </a:fontRef>
        </dgm:style>
      </dgm:prSet>
      <dgm:spPr/>
      <dgm:t>
        <a:bodyPr/>
        <a:lstStyle/>
        <a:p>
          <a:pPr rtl="0"/>
          <a:r>
            <a:rPr lang="ru-RU" b="1" dirty="0" smtClean="0"/>
            <a:t>КОМПЬЮТЕР И ЗДОРОВЬЕ РЕБЕНКА</a:t>
          </a:r>
          <a:endParaRPr lang="ru-RU" dirty="0"/>
        </a:p>
      </dgm:t>
    </dgm:pt>
    <dgm:pt modelId="{4B0AB713-1A29-405D-89FE-721B24EE972C}" type="parTrans" cxnId="{901C63F3-A302-4F39-B312-F493162D9A41}">
      <dgm:prSet/>
      <dgm:spPr/>
      <dgm:t>
        <a:bodyPr/>
        <a:lstStyle/>
        <a:p>
          <a:endParaRPr lang="ru-RU"/>
        </a:p>
      </dgm:t>
    </dgm:pt>
    <dgm:pt modelId="{DCCFCFE3-B46D-4DBA-9BBB-73C9A493404B}" type="sibTrans" cxnId="{901C63F3-A302-4F39-B312-F493162D9A41}">
      <dgm:prSet/>
      <dgm:spPr/>
      <dgm:t>
        <a:bodyPr/>
        <a:lstStyle/>
        <a:p>
          <a:endParaRPr lang="ru-RU"/>
        </a:p>
      </dgm:t>
    </dgm:pt>
    <dgm:pt modelId="{74016A1E-0B30-461C-AF4E-816E8D39FC52}" type="pres">
      <dgm:prSet presAssocID="{5AB75AB6-CD2C-4A69-B635-093B5EE6F986}" presName="linear" presStyleCnt="0">
        <dgm:presLayoutVars>
          <dgm:animLvl val="lvl"/>
          <dgm:resizeHandles val="exact"/>
        </dgm:presLayoutVars>
      </dgm:prSet>
      <dgm:spPr/>
      <dgm:t>
        <a:bodyPr/>
        <a:lstStyle/>
        <a:p>
          <a:endParaRPr lang="ru-RU"/>
        </a:p>
      </dgm:t>
    </dgm:pt>
    <dgm:pt modelId="{2A51CBB1-4424-456B-A800-B56A1C2B4475}" type="pres">
      <dgm:prSet presAssocID="{857C291F-FFAE-4AC1-9D11-5418239C7DC4}" presName="parentText" presStyleLbl="node1" presStyleIdx="0" presStyleCnt="1">
        <dgm:presLayoutVars>
          <dgm:chMax val="0"/>
          <dgm:bulletEnabled val="1"/>
        </dgm:presLayoutVars>
      </dgm:prSet>
      <dgm:spPr/>
      <dgm:t>
        <a:bodyPr/>
        <a:lstStyle/>
        <a:p>
          <a:endParaRPr lang="ru-RU"/>
        </a:p>
      </dgm:t>
    </dgm:pt>
  </dgm:ptLst>
  <dgm:cxnLst>
    <dgm:cxn modelId="{47DFA617-C42E-435E-8416-FDF1257CA034}" type="presOf" srcId="{5AB75AB6-CD2C-4A69-B635-093B5EE6F986}" destId="{74016A1E-0B30-461C-AF4E-816E8D39FC52}" srcOrd="0" destOrd="0" presId="urn:microsoft.com/office/officeart/2005/8/layout/vList2"/>
    <dgm:cxn modelId="{4024C77A-3849-4CD2-AA65-D48A5EE2C667}" type="presOf" srcId="{857C291F-FFAE-4AC1-9D11-5418239C7DC4}" destId="{2A51CBB1-4424-456B-A800-B56A1C2B4475}" srcOrd="0" destOrd="0" presId="urn:microsoft.com/office/officeart/2005/8/layout/vList2"/>
    <dgm:cxn modelId="{901C63F3-A302-4F39-B312-F493162D9A41}" srcId="{5AB75AB6-CD2C-4A69-B635-093B5EE6F986}" destId="{857C291F-FFAE-4AC1-9D11-5418239C7DC4}" srcOrd="0" destOrd="0" parTransId="{4B0AB713-1A29-405D-89FE-721B24EE972C}" sibTransId="{DCCFCFE3-B46D-4DBA-9BBB-73C9A493404B}"/>
    <dgm:cxn modelId="{5BFD4184-7E4B-4F77-A38C-FE5BBCD2E6BF}" type="presParOf" srcId="{74016A1E-0B30-461C-AF4E-816E8D39FC52}" destId="{2A51CBB1-4424-456B-A800-B56A1C2B4475}"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56DC425-1C73-4FE1-A12D-485D8A9E148A}" type="doc">
      <dgm:prSet loTypeId="urn:microsoft.com/office/officeart/2005/8/layout/target3" loCatId="relationship" qsTypeId="urn:microsoft.com/office/officeart/2005/8/quickstyle/simple1" qsCatId="simple" csTypeId="urn:microsoft.com/office/officeart/2005/8/colors/accent0_3" csCatId="mainScheme" phldr="1"/>
      <dgm:spPr/>
      <dgm:t>
        <a:bodyPr/>
        <a:lstStyle/>
        <a:p>
          <a:endParaRPr lang="ru-RU"/>
        </a:p>
      </dgm:t>
    </dgm:pt>
    <dgm:pt modelId="{551B0C48-73AE-4B7E-AED3-5583B44E9D00}">
      <dgm:prSet>
        <dgm:style>
          <a:lnRef idx="1">
            <a:schemeClr val="accent2"/>
          </a:lnRef>
          <a:fillRef idx="2">
            <a:schemeClr val="accent2"/>
          </a:fillRef>
          <a:effectRef idx="1">
            <a:schemeClr val="accent2"/>
          </a:effectRef>
          <a:fontRef idx="minor">
            <a:schemeClr val="dk1"/>
          </a:fontRef>
        </dgm:style>
      </dgm:prSet>
      <dgm:spPr/>
      <dgm:t>
        <a:bodyPr/>
        <a:lstStyle/>
        <a:p>
          <a:pPr rtl="0"/>
          <a:r>
            <a:rPr lang="ru-RU" b="0" baseline="0" dirty="0" smtClean="0"/>
            <a:t>Представьте теперь, что происходит или может произойти с ребенком, часами бесконтрольно просиживающим за компьютером. Дети близоруких (средней или сильной степени) родителей неблагоприятно реагируют уже через 10 минут. Без ущерба для здоровья ребенок может непрерывно работать за компьютером всего 15 минут, а дети близоруких родителей - только 10 минут.</a:t>
          </a:r>
          <a:br>
            <a:rPr lang="ru-RU" b="0" baseline="0" dirty="0" smtClean="0"/>
          </a:br>
          <a:endParaRPr lang="ru-RU" b="0" baseline="0" dirty="0"/>
        </a:p>
      </dgm:t>
    </dgm:pt>
    <dgm:pt modelId="{A9417189-7312-4AF8-853C-2C0C5C340C1B}" type="parTrans" cxnId="{7CC0E51F-F304-4F40-9D9D-4559FCFD3A9F}">
      <dgm:prSet/>
      <dgm:spPr/>
      <dgm:t>
        <a:bodyPr/>
        <a:lstStyle/>
        <a:p>
          <a:endParaRPr lang="ru-RU"/>
        </a:p>
      </dgm:t>
    </dgm:pt>
    <dgm:pt modelId="{EEB52876-23B7-4174-ACFE-CAD1DC9E50EA}" type="sibTrans" cxnId="{7CC0E51F-F304-4F40-9D9D-4559FCFD3A9F}">
      <dgm:prSet/>
      <dgm:spPr/>
      <dgm:t>
        <a:bodyPr/>
        <a:lstStyle/>
        <a:p>
          <a:endParaRPr lang="ru-RU"/>
        </a:p>
      </dgm:t>
    </dgm:pt>
    <dgm:pt modelId="{4C2C2F0D-F042-4515-951C-2F4AFE51157F}" type="pres">
      <dgm:prSet presAssocID="{056DC425-1C73-4FE1-A12D-485D8A9E148A}" presName="Name0" presStyleCnt="0">
        <dgm:presLayoutVars>
          <dgm:chMax val="7"/>
          <dgm:dir/>
          <dgm:animLvl val="lvl"/>
          <dgm:resizeHandles val="exact"/>
        </dgm:presLayoutVars>
      </dgm:prSet>
      <dgm:spPr/>
      <dgm:t>
        <a:bodyPr/>
        <a:lstStyle/>
        <a:p>
          <a:endParaRPr lang="ru-RU"/>
        </a:p>
      </dgm:t>
    </dgm:pt>
    <dgm:pt modelId="{27F5BAD6-A376-4D16-AE8F-7699B614A921}" type="pres">
      <dgm:prSet presAssocID="{551B0C48-73AE-4B7E-AED3-5583B44E9D00}" presName="circle1" presStyleLbl="node1" presStyleIdx="0" presStyleCnt="1"/>
      <dgm:spPr/>
    </dgm:pt>
    <dgm:pt modelId="{A561C355-4833-4B08-8872-7006EFBCC476}" type="pres">
      <dgm:prSet presAssocID="{551B0C48-73AE-4B7E-AED3-5583B44E9D00}" presName="space" presStyleCnt="0"/>
      <dgm:spPr/>
    </dgm:pt>
    <dgm:pt modelId="{AB6E4842-0DF0-48C8-918E-EEC262797C6A}" type="pres">
      <dgm:prSet presAssocID="{551B0C48-73AE-4B7E-AED3-5583B44E9D00}" presName="rect1" presStyleLbl="alignAcc1" presStyleIdx="0" presStyleCnt="1"/>
      <dgm:spPr/>
      <dgm:t>
        <a:bodyPr/>
        <a:lstStyle/>
        <a:p>
          <a:endParaRPr lang="ru-RU"/>
        </a:p>
      </dgm:t>
    </dgm:pt>
    <dgm:pt modelId="{BE31F428-16FE-4471-8426-FEEC057D41DB}" type="pres">
      <dgm:prSet presAssocID="{551B0C48-73AE-4B7E-AED3-5583B44E9D00}" presName="rect1ParTxNoCh" presStyleLbl="alignAcc1" presStyleIdx="0" presStyleCnt="1">
        <dgm:presLayoutVars>
          <dgm:chMax val="1"/>
          <dgm:bulletEnabled val="1"/>
        </dgm:presLayoutVars>
      </dgm:prSet>
      <dgm:spPr/>
      <dgm:t>
        <a:bodyPr/>
        <a:lstStyle/>
        <a:p>
          <a:endParaRPr lang="ru-RU"/>
        </a:p>
      </dgm:t>
    </dgm:pt>
  </dgm:ptLst>
  <dgm:cxnLst>
    <dgm:cxn modelId="{E9A5A478-7635-4FBD-8A18-DCF2E75AF933}" type="presOf" srcId="{551B0C48-73AE-4B7E-AED3-5583B44E9D00}" destId="{BE31F428-16FE-4471-8426-FEEC057D41DB}" srcOrd="1" destOrd="0" presId="urn:microsoft.com/office/officeart/2005/8/layout/target3"/>
    <dgm:cxn modelId="{C9CE9021-ABBF-4A21-88B2-17B87F42C10C}" type="presOf" srcId="{551B0C48-73AE-4B7E-AED3-5583B44E9D00}" destId="{AB6E4842-0DF0-48C8-918E-EEC262797C6A}" srcOrd="0" destOrd="0" presId="urn:microsoft.com/office/officeart/2005/8/layout/target3"/>
    <dgm:cxn modelId="{7CC0E51F-F304-4F40-9D9D-4559FCFD3A9F}" srcId="{056DC425-1C73-4FE1-A12D-485D8A9E148A}" destId="{551B0C48-73AE-4B7E-AED3-5583B44E9D00}" srcOrd="0" destOrd="0" parTransId="{A9417189-7312-4AF8-853C-2C0C5C340C1B}" sibTransId="{EEB52876-23B7-4174-ACFE-CAD1DC9E50EA}"/>
    <dgm:cxn modelId="{F4DCC1A7-A1B9-480C-BC7C-2AD8BD7A9D91}" type="presOf" srcId="{056DC425-1C73-4FE1-A12D-485D8A9E148A}" destId="{4C2C2F0D-F042-4515-951C-2F4AFE51157F}" srcOrd="0" destOrd="0" presId="urn:microsoft.com/office/officeart/2005/8/layout/target3"/>
    <dgm:cxn modelId="{FA692E41-CF4A-4458-87E7-AC200E8057FF}" type="presParOf" srcId="{4C2C2F0D-F042-4515-951C-2F4AFE51157F}" destId="{27F5BAD6-A376-4D16-AE8F-7699B614A921}" srcOrd="0" destOrd="0" presId="urn:microsoft.com/office/officeart/2005/8/layout/target3"/>
    <dgm:cxn modelId="{B83BBFEB-7F9D-4600-BF6D-3C8268D83DF4}" type="presParOf" srcId="{4C2C2F0D-F042-4515-951C-2F4AFE51157F}" destId="{A561C355-4833-4B08-8872-7006EFBCC476}" srcOrd="1" destOrd="0" presId="urn:microsoft.com/office/officeart/2005/8/layout/target3"/>
    <dgm:cxn modelId="{0ADB2914-0F17-4721-AD3C-55328F3A3235}" type="presParOf" srcId="{4C2C2F0D-F042-4515-951C-2F4AFE51157F}" destId="{AB6E4842-0DF0-48C8-918E-EEC262797C6A}" srcOrd="2" destOrd="0" presId="urn:microsoft.com/office/officeart/2005/8/layout/target3"/>
    <dgm:cxn modelId="{63629FA7-BFDD-41DA-8D72-4E604EE4DB29}" type="presParOf" srcId="{4C2C2F0D-F042-4515-951C-2F4AFE51157F}" destId="{BE31F428-16FE-4471-8426-FEEC057D41DB}"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1AEF085-8573-45BE-8A2C-73B4B00ED48F}" type="doc">
      <dgm:prSet loTypeId="urn:microsoft.com/office/officeart/2005/8/layout/target3" loCatId="relationship" qsTypeId="urn:microsoft.com/office/officeart/2005/8/quickstyle/simple1" qsCatId="simple" csTypeId="urn:microsoft.com/office/officeart/2005/8/colors/accent0_3" csCatId="mainScheme" phldr="1"/>
      <dgm:spPr/>
      <dgm:t>
        <a:bodyPr/>
        <a:lstStyle/>
        <a:p>
          <a:endParaRPr lang="ru-RU"/>
        </a:p>
      </dgm:t>
    </dgm:pt>
    <dgm:pt modelId="{4F1B8D57-B946-47BF-B77D-8465810CE228}">
      <dgm:prSet>
        <dgm:style>
          <a:lnRef idx="1">
            <a:schemeClr val="accent2"/>
          </a:lnRef>
          <a:fillRef idx="2">
            <a:schemeClr val="accent2"/>
          </a:fillRef>
          <a:effectRef idx="1">
            <a:schemeClr val="accent2"/>
          </a:effectRef>
          <a:fontRef idx="minor">
            <a:schemeClr val="dk1"/>
          </a:fontRef>
        </dgm:style>
      </dgm:prSet>
      <dgm:spPr/>
      <dgm:t>
        <a:bodyPr/>
        <a:lstStyle/>
        <a:p>
          <a:pPr rtl="0"/>
          <a:r>
            <a:rPr lang="ru-RU" b="0" baseline="0" dirty="0" smtClean="0">
              <a:solidFill>
                <a:srgbClr val="C00000"/>
              </a:solidFill>
            </a:rPr>
            <a:t>Родители, внимание!</a:t>
          </a:r>
          <a:r>
            <a:rPr lang="ru-RU" b="0" baseline="0" dirty="0" smtClean="0"/>
            <a:t/>
          </a:r>
          <a:br>
            <a:rPr lang="ru-RU" b="0" baseline="0" dirty="0" smtClean="0"/>
          </a:br>
          <a:r>
            <a:rPr lang="ru-RU" b="0" baseline="0" dirty="0" smtClean="0"/>
            <a:t>Возможно, кого-то из родителей шокируют наши рекомендации - ведь для многих из них это попросту сильно меняет устоявшиеся домашние правила. Но мы шокируем их еще больше - 15 минут не ежедневно, а лишь три раза в неделю, через день! Таковы данные наших исследований. Доподлинно известно, что сегодня в домах, где родители не особенно осведомлены, дети просиживают за экраном не 15 минут три раза в неделю, а ежедневно - и по многу часов!</a:t>
          </a:r>
          <a:br>
            <a:rPr lang="ru-RU" b="0" baseline="0" dirty="0" smtClean="0"/>
          </a:br>
          <a:endParaRPr lang="ru-RU" b="0" baseline="0" dirty="0"/>
        </a:p>
      </dgm:t>
    </dgm:pt>
    <dgm:pt modelId="{8613171D-30B9-4FAB-8791-9F49C3E733EA}" type="parTrans" cxnId="{FE97A8C4-FE6C-4C04-8913-609B4C011BB3}">
      <dgm:prSet/>
      <dgm:spPr/>
      <dgm:t>
        <a:bodyPr/>
        <a:lstStyle/>
        <a:p>
          <a:endParaRPr lang="ru-RU"/>
        </a:p>
      </dgm:t>
    </dgm:pt>
    <dgm:pt modelId="{86950A81-15BA-445A-9D89-FE812BB5E863}" type="sibTrans" cxnId="{FE97A8C4-FE6C-4C04-8913-609B4C011BB3}">
      <dgm:prSet/>
      <dgm:spPr/>
      <dgm:t>
        <a:bodyPr/>
        <a:lstStyle/>
        <a:p>
          <a:endParaRPr lang="ru-RU"/>
        </a:p>
      </dgm:t>
    </dgm:pt>
    <dgm:pt modelId="{3F2B2899-1CBF-4E31-9820-99A536207769}" type="pres">
      <dgm:prSet presAssocID="{01AEF085-8573-45BE-8A2C-73B4B00ED48F}" presName="Name0" presStyleCnt="0">
        <dgm:presLayoutVars>
          <dgm:chMax val="7"/>
          <dgm:dir/>
          <dgm:animLvl val="lvl"/>
          <dgm:resizeHandles val="exact"/>
        </dgm:presLayoutVars>
      </dgm:prSet>
      <dgm:spPr/>
      <dgm:t>
        <a:bodyPr/>
        <a:lstStyle/>
        <a:p>
          <a:endParaRPr lang="ru-RU"/>
        </a:p>
      </dgm:t>
    </dgm:pt>
    <dgm:pt modelId="{BD68177D-83CF-4299-95CD-5C5D7B322E61}" type="pres">
      <dgm:prSet presAssocID="{4F1B8D57-B946-47BF-B77D-8465810CE228}" presName="circle1" presStyleLbl="node1" presStyleIdx="0" presStyleCnt="1"/>
      <dgm:spPr/>
    </dgm:pt>
    <dgm:pt modelId="{19C8E4E8-CA9A-4A46-B047-61B1560FC504}" type="pres">
      <dgm:prSet presAssocID="{4F1B8D57-B946-47BF-B77D-8465810CE228}" presName="space" presStyleCnt="0"/>
      <dgm:spPr/>
    </dgm:pt>
    <dgm:pt modelId="{67CAE591-C189-4163-96A5-77D707CF3101}" type="pres">
      <dgm:prSet presAssocID="{4F1B8D57-B946-47BF-B77D-8465810CE228}" presName="rect1" presStyleLbl="alignAcc1" presStyleIdx="0" presStyleCnt="1"/>
      <dgm:spPr/>
      <dgm:t>
        <a:bodyPr/>
        <a:lstStyle/>
        <a:p>
          <a:endParaRPr lang="ru-RU"/>
        </a:p>
      </dgm:t>
    </dgm:pt>
    <dgm:pt modelId="{78965165-6D82-4111-AF4C-218D476A7C0F}" type="pres">
      <dgm:prSet presAssocID="{4F1B8D57-B946-47BF-B77D-8465810CE228}" presName="rect1ParTxNoCh" presStyleLbl="alignAcc1" presStyleIdx="0" presStyleCnt="1">
        <dgm:presLayoutVars>
          <dgm:chMax val="1"/>
          <dgm:bulletEnabled val="1"/>
        </dgm:presLayoutVars>
      </dgm:prSet>
      <dgm:spPr/>
      <dgm:t>
        <a:bodyPr/>
        <a:lstStyle/>
        <a:p>
          <a:endParaRPr lang="ru-RU"/>
        </a:p>
      </dgm:t>
    </dgm:pt>
  </dgm:ptLst>
  <dgm:cxnLst>
    <dgm:cxn modelId="{579D61C1-4CC3-40B0-AB08-6DE8C27DA86D}" type="presOf" srcId="{4F1B8D57-B946-47BF-B77D-8465810CE228}" destId="{78965165-6D82-4111-AF4C-218D476A7C0F}" srcOrd="1" destOrd="0" presId="urn:microsoft.com/office/officeart/2005/8/layout/target3"/>
    <dgm:cxn modelId="{FE97A8C4-FE6C-4C04-8913-609B4C011BB3}" srcId="{01AEF085-8573-45BE-8A2C-73B4B00ED48F}" destId="{4F1B8D57-B946-47BF-B77D-8465810CE228}" srcOrd="0" destOrd="0" parTransId="{8613171D-30B9-4FAB-8791-9F49C3E733EA}" sibTransId="{86950A81-15BA-445A-9D89-FE812BB5E863}"/>
    <dgm:cxn modelId="{36DE24BC-49A8-4A73-AADE-043104BA3660}" type="presOf" srcId="{4F1B8D57-B946-47BF-B77D-8465810CE228}" destId="{67CAE591-C189-4163-96A5-77D707CF3101}" srcOrd="0" destOrd="0" presId="urn:microsoft.com/office/officeart/2005/8/layout/target3"/>
    <dgm:cxn modelId="{B74B6050-9FEC-451B-8B62-490A476895A4}" type="presOf" srcId="{01AEF085-8573-45BE-8A2C-73B4B00ED48F}" destId="{3F2B2899-1CBF-4E31-9820-99A536207769}" srcOrd="0" destOrd="0" presId="urn:microsoft.com/office/officeart/2005/8/layout/target3"/>
    <dgm:cxn modelId="{4547CEA0-5E67-48B7-938B-6F47DF55CD3B}" type="presParOf" srcId="{3F2B2899-1CBF-4E31-9820-99A536207769}" destId="{BD68177D-83CF-4299-95CD-5C5D7B322E61}" srcOrd="0" destOrd="0" presId="urn:microsoft.com/office/officeart/2005/8/layout/target3"/>
    <dgm:cxn modelId="{79E3B266-2BD3-4E47-91BD-28D827E8A42A}" type="presParOf" srcId="{3F2B2899-1CBF-4E31-9820-99A536207769}" destId="{19C8E4E8-CA9A-4A46-B047-61B1560FC504}" srcOrd="1" destOrd="0" presId="urn:microsoft.com/office/officeart/2005/8/layout/target3"/>
    <dgm:cxn modelId="{397171D3-F825-4CAD-ACCC-3E33EBDFFF6A}" type="presParOf" srcId="{3F2B2899-1CBF-4E31-9820-99A536207769}" destId="{67CAE591-C189-4163-96A5-77D707CF3101}" srcOrd="2" destOrd="0" presId="urn:microsoft.com/office/officeart/2005/8/layout/target3"/>
    <dgm:cxn modelId="{DF9700CE-14A3-4395-872B-F532C5EBBCD3}" type="presParOf" srcId="{3F2B2899-1CBF-4E31-9820-99A536207769}" destId="{78965165-6D82-4111-AF4C-218D476A7C0F}"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408945-72E3-4A87-83CF-7F1147A6DDC7}" type="doc">
      <dgm:prSet loTypeId="urn:microsoft.com/office/officeart/2005/8/layout/vList2" loCatId="list" qsTypeId="urn:microsoft.com/office/officeart/2005/8/quickstyle/simple5" qsCatId="simple" csTypeId="urn:microsoft.com/office/officeart/2005/8/colors/colorful5" csCatId="colorful"/>
      <dgm:spPr/>
      <dgm:t>
        <a:bodyPr/>
        <a:lstStyle/>
        <a:p>
          <a:endParaRPr lang="ru-RU"/>
        </a:p>
      </dgm:t>
    </dgm:pt>
    <dgm:pt modelId="{456334BF-684B-4D83-8490-52C6E39B87E3}">
      <dgm:prSet/>
      <dgm:spPr/>
      <dgm:t>
        <a:bodyPr/>
        <a:lstStyle/>
        <a:p>
          <a:pPr rtl="0"/>
          <a:r>
            <a:rPr lang="ru-RU" dirty="0" smtClean="0">
              <a:effectLst>
                <a:glow rad="228600">
                  <a:schemeClr val="accent4">
                    <a:satMod val="175000"/>
                    <a:alpha val="40000"/>
                  </a:schemeClr>
                </a:glow>
              </a:effectLst>
            </a:rPr>
            <a:t>Консультация для родителей</a:t>
          </a:r>
          <a:endParaRPr lang="ru-RU" dirty="0">
            <a:effectLst>
              <a:glow rad="228600">
                <a:schemeClr val="accent4">
                  <a:satMod val="175000"/>
                  <a:alpha val="40000"/>
                </a:schemeClr>
              </a:glow>
            </a:effectLst>
          </a:endParaRPr>
        </a:p>
      </dgm:t>
    </dgm:pt>
    <dgm:pt modelId="{4F752414-B705-4D8D-868B-5996776BC8F6}" type="parTrans" cxnId="{FF0793F6-386C-4E17-A3EB-B5B47FD0C9F6}">
      <dgm:prSet/>
      <dgm:spPr/>
      <dgm:t>
        <a:bodyPr/>
        <a:lstStyle/>
        <a:p>
          <a:endParaRPr lang="ru-RU"/>
        </a:p>
      </dgm:t>
    </dgm:pt>
    <dgm:pt modelId="{230B0DCD-DE60-41FE-9BAF-48190F2F1159}" type="sibTrans" cxnId="{FF0793F6-386C-4E17-A3EB-B5B47FD0C9F6}">
      <dgm:prSet/>
      <dgm:spPr/>
      <dgm:t>
        <a:bodyPr/>
        <a:lstStyle/>
        <a:p>
          <a:endParaRPr lang="ru-RU"/>
        </a:p>
      </dgm:t>
    </dgm:pt>
    <dgm:pt modelId="{960B312F-F452-4BDF-9079-3B073BC6BD93}" type="pres">
      <dgm:prSet presAssocID="{2C408945-72E3-4A87-83CF-7F1147A6DDC7}" presName="linear" presStyleCnt="0">
        <dgm:presLayoutVars>
          <dgm:animLvl val="lvl"/>
          <dgm:resizeHandles val="exact"/>
        </dgm:presLayoutVars>
      </dgm:prSet>
      <dgm:spPr/>
      <dgm:t>
        <a:bodyPr/>
        <a:lstStyle/>
        <a:p>
          <a:endParaRPr lang="ru-RU"/>
        </a:p>
      </dgm:t>
    </dgm:pt>
    <dgm:pt modelId="{9B73F8DB-21D6-499A-ABA5-9D4BE0550ED9}" type="pres">
      <dgm:prSet presAssocID="{456334BF-684B-4D83-8490-52C6E39B87E3}" presName="parentText" presStyleLbl="node1" presStyleIdx="0" presStyleCnt="1">
        <dgm:presLayoutVars>
          <dgm:chMax val="0"/>
          <dgm:bulletEnabled val="1"/>
        </dgm:presLayoutVars>
      </dgm:prSet>
      <dgm:spPr/>
      <dgm:t>
        <a:bodyPr/>
        <a:lstStyle/>
        <a:p>
          <a:endParaRPr lang="ru-RU"/>
        </a:p>
      </dgm:t>
    </dgm:pt>
  </dgm:ptLst>
  <dgm:cxnLst>
    <dgm:cxn modelId="{FF0793F6-386C-4E17-A3EB-B5B47FD0C9F6}" srcId="{2C408945-72E3-4A87-83CF-7F1147A6DDC7}" destId="{456334BF-684B-4D83-8490-52C6E39B87E3}" srcOrd="0" destOrd="0" parTransId="{4F752414-B705-4D8D-868B-5996776BC8F6}" sibTransId="{230B0DCD-DE60-41FE-9BAF-48190F2F1159}"/>
    <dgm:cxn modelId="{048662AD-DEB9-435F-B5C9-9E09E6186163}" type="presOf" srcId="{2C408945-72E3-4A87-83CF-7F1147A6DDC7}" destId="{960B312F-F452-4BDF-9079-3B073BC6BD93}" srcOrd="0" destOrd="0" presId="urn:microsoft.com/office/officeart/2005/8/layout/vList2"/>
    <dgm:cxn modelId="{2B4B5519-8016-4AED-9AEC-169F6035BC6F}" type="presOf" srcId="{456334BF-684B-4D83-8490-52C6E39B87E3}" destId="{9B73F8DB-21D6-499A-ABA5-9D4BE0550ED9}" srcOrd="0" destOrd="0" presId="urn:microsoft.com/office/officeart/2005/8/layout/vList2"/>
    <dgm:cxn modelId="{2E8EED8C-4ED4-4FD3-A0B7-57707DCEE6CA}" type="presParOf" srcId="{960B312F-F452-4BDF-9079-3B073BC6BD93}" destId="{9B73F8DB-21D6-499A-ABA5-9D4BE0550ED9}" srcOrd="0"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699820-DCAA-4EDA-AB03-FE43CA1C96D6}" type="doc">
      <dgm:prSet loTypeId="urn:microsoft.com/office/officeart/2005/8/layout/target3" loCatId="relationship" qsTypeId="urn:microsoft.com/office/officeart/2005/8/quickstyle/simple1" qsCatId="simple" csTypeId="urn:microsoft.com/office/officeart/2005/8/colors/accent0_3" csCatId="mainScheme" phldr="1"/>
      <dgm:spPr/>
      <dgm:t>
        <a:bodyPr/>
        <a:lstStyle/>
        <a:p>
          <a:endParaRPr lang="ru-RU"/>
        </a:p>
      </dgm:t>
    </dgm:pt>
    <dgm:pt modelId="{74822EE2-1E29-42D3-A5F0-94081D519E7B}">
      <dgm:prSet>
        <dgm:style>
          <a:lnRef idx="1">
            <a:schemeClr val="accent2"/>
          </a:lnRef>
          <a:fillRef idx="2">
            <a:schemeClr val="accent2"/>
          </a:fillRef>
          <a:effectRef idx="1">
            <a:schemeClr val="accent2"/>
          </a:effectRef>
          <a:fontRef idx="minor">
            <a:schemeClr val="dk1"/>
          </a:fontRef>
        </dgm:style>
      </dgm:prSet>
      <dgm:spPr/>
      <dgm:t>
        <a:bodyPr/>
        <a:lstStyle/>
        <a:p>
          <a:pPr rtl="0"/>
          <a:r>
            <a:rPr lang="ru-RU" baseline="0" dirty="0" smtClean="0"/>
            <a:t>1. Компьютер следует расположить в углу или задней поверхностью к стене.</a:t>
          </a:r>
          <a:endParaRPr lang="ru-RU" baseline="0" dirty="0"/>
        </a:p>
      </dgm:t>
    </dgm:pt>
    <dgm:pt modelId="{FEB470B2-065D-4187-A565-EC6E606D2EF9}" type="parTrans" cxnId="{4569EF0B-7231-412D-BED2-28745075E288}">
      <dgm:prSet/>
      <dgm:spPr/>
      <dgm:t>
        <a:bodyPr/>
        <a:lstStyle/>
        <a:p>
          <a:endParaRPr lang="ru-RU"/>
        </a:p>
      </dgm:t>
    </dgm:pt>
    <dgm:pt modelId="{190BBABA-601E-4496-92ED-1DCA6ECC5E7D}" type="sibTrans" cxnId="{4569EF0B-7231-412D-BED2-28745075E288}">
      <dgm:prSet/>
      <dgm:spPr/>
      <dgm:t>
        <a:bodyPr/>
        <a:lstStyle/>
        <a:p>
          <a:endParaRPr lang="ru-RU"/>
        </a:p>
      </dgm:t>
    </dgm:pt>
    <dgm:pt modelId="{A5E70065-5FAF-4DAC-A392-37C7B51AE3FA}" type="pres">
      <dgm:prSet presAssocID="{88699820-DCAA-4EDA-AB03-FE43CA1C96D6}" presName="Name0" presStyleCnt="0">
        <dgm:presLayoutVars>
          <dgm:chMax val="7"/>
          <dgm:dir/>
          <dgm:animLvl val="lvl"/>
          <dgm:resizeHandles val="exact"/>
        </dgm:presLayoutVars>
      </dgm:prSet>
      <dgm:spPr/>
      <dgm:t>
        <a:bodyPr/>
        <a:lstStyle/>
        <a:p>
          <a:endParaRPr lang="ru-RU"/>
        </a:p>
      </dgm:t>
    </dgm:pt>
    <dgm:pt modelId="{7A3B5F82-535A-464E-BED2-94326980C3D1}" type="pres">
      <dgm:prSet presAssocID="{74822EE2-1E29-42D3-A5F0-94081D519E7B}" presName="circle1" presStyleLbl="node1" presStyleIdx="0" presStyleCnt="1"/>
      <dgm:spPr/>
    </dgm:pt>
    <dgm:pt modelId="{5710CA10-0CF3-451B-8A7C-CA10B5A6FA99}" type="pres">
      <dgm:prSet presAssocID="{74822EE2-1E29-42D3-A5F0-94081D519E7B}" presName="space" presStyleCnt="0"/>
      <dgm:spPr/>
    </dgm:pt>
    <dgm:pt modelId="{8AA4CC3E-C132-4DAE-A5B1-93FD5CDCBB48}" type="pres">
      <dgm:prSet presAssocID="{74822EE2-1E29-42D3-A5F0-94081D519E7B}" presName="rect1" presStyleLbl="alignAcc1" presStyleIdx="0" presStyleCnt="1"/>
      <dgm:spPr/>
      <dgm:t>
        <a:bodyPr/>
        <a:lstStyle/>
        <a:p>
          <a:endParaRPr lang="ru-RU"/>
        </a:p>
      </dgm:t>
    </dgm:pt>
    <dgm:pt modelId="{8A7C1B67-357E-4203-AB10-587859CBF986}" type="pres">
      <dgm:prSet presAssocID="{74822EE2-1E29-42D3-A5F0-94081D519E7B}" presName="rect1ParTxNoCh" presStyleLbl="alignAcc1" presStyleIdx="0" presStyleCnt="1">
        <dgm:presLayoutVars>
          <dgm:chMax val="1"/>
          <dgm:bulletEnabled val="1"/>
        </dgm:presLayoutVars>
      </dgm:prSet>
      <dgm:spPr/>
      <dgm:t>
        <a:bodyPr/>
        <a:lstStyle/>
        <a:p>
          <a:endParaRPr lang="ru-RU"/>
        </a:p>
      </dgm:t>
    </dgm:pt>
  </dgm:ptLst>
  <dgm:cxnLst>
    <dgm:cxn modelId="{CC49C25A-E32E-4D13-AF4A-BA0B0B24AF1C}" type="presOf" srcId="{88699820-DCAA-4EDA-AB03-FE43CA1C96D6}" destId="{A5E70065-5FAF-4DAC-A392-37C7B51AE3FA}" srcOrd="0" destOrd="0" presId="urn:microsoft.com/office/officeart/2005/8/layout/target3"/>
    <dgm:cxn modelId="{DE1DA446-A97B-4CF9-AD84-B5ABA9D843BB}" type="presOf" srcId="{74822EE2-1E29-42D3-A5F0-94081D519E7B}" destId="{8A7C1B67-357E-4203-AB10-587859CBF986}" srcOrd="1" destOrd="0" presId="urn:microsoft.com/office/officeart/2005/8/layout/target3"/>
    <dgm:cxn modelId="{C6B2AC32-FC94-4D9E-8571-232FA8482EC6}" type="presOf" srcId="{74822EE2-1E29-42D3-A5F0-94081D519E7B}" destId="{8AA4CC3E-C132-4DAE-A5B1-93FD5CDCBB48}" srcOrd="0" destOrd="0" presId="urn:microsoft.com/office/officeart/2005/8/layout/target3"/>
    <dgm:cxn modelId="{4569EF0B-7231-412D-BED2-28745075E288}" srcId="{88699820-DCAA-4EDA-AB03-FE43CA1C96D6}" destId="{74822EE2-1E29-42D3-A5F0-94081D519E7B}" srcOrd="0" destOrd="0" parTransId="{FEB470B2-065D-4187-A565-EC6E606D2EF9}" sibTransId="{190BBABA-601E-4496-92ED-1DCA6ECC5E7D}"/>
    <dgm:cxn modelId="{FE9ADA6B-8F1E-4908-8542-BF44356848EB}" type="presParOf" srcId="{A5E70065-5FAF-4DAC-A392-37C7B51AE3FA}" destId="{7A3B5F82-535A-464E-BED2-94326980C3D1}" srcOrd="0" destOrd="0" presId="urn:microsoft.com/office/officeart/2005/8/layout/target3"/>
    <dgm:cxn modelId="{E1D4B0AD-0681-4F45-97B4-0A7D201DBCA4}" type="presParOf" srcId="{A5E70065-5FAF-4DAC-A392-37C7B51AE3FA}" destId="{5710CA10-0CF3-451B-8A7C-CA10B5A6FA99}" srcOrd="1" destOrd="0" presId="urn:microsoft.com/office/officeart/2005/8/layout/target3"/>
    <dgm:cxn modelId="{262BF12F-A060-4A76-88E6-7039A2D56E3E}" type="presParOf" srcId="{A5E70065-5FAF-4DAC-A392-37C7B51AE3FA}" destId="{8AA4CC3E-C132-4DAE-A5B1-93FD5CDCBB48}" srcOrd="2" destOrd="0" presId="urn:microsoft.com/office/officeart/2005/8/layout/target3"/>
    <dgm:cxn modelId="{226387BA-5783-4BE8-A3BA-1564887111A4}" type="presParOf" srcId="{A5E70065-5FAF-4DAC-A392-37C7B51AE3FA}" destId="{8A7C1B67-357E-4203-AB10-587859CBF986}"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E9A1C2-D60D-4D24-AEDF-A838F0C8E5A2}" type="doc">
      <dgm:prSet loTypeId="urn:microsoft.com/office/officeart/2005/8/layout/target3" loCatId="relationship" qsTypeId="urn:microsoft.com/office/officeart/2005/8/quickstyle/3d3" qsCatId="3D" csTypeId="urn:microsoft.com/office/officeart/2005/8/colors/accent0_3" csCatId="mainScheme" phldr="1"/>
      <dgm:spPr/>
      <dgm:t>
        <a:bodyPr/>
        <a:lstStyle/>
        <a:p>
          <a:endParaRPr lang="ru-RU"/>
        </a:p>
      </dgm:t>
    </dgm:pt>
    <dgm:pt modelId="{6DDEA142-5020-4DB2-82C1-A577FED77F09}">
      <dgm:prSet>
        <dgm:style>
          <a:lnRef idx="1">
            <a:schemeClr val="accent2"/>
          </a:lnRef>
          <a:fillRef idx="2">
            <a:schemeClr val="accent2"/>
          </a:fillRef>
          <a:effectRef idx="1">
            <a:schemeClr val="accent2"/>
          </a:effectRef>
          <a:fontRef idx="minor">
            <a:schemeClr val="dk1"/>
          </a:fontRef>
        </dgm:style>
      </dgm:prSet>
      <dgm:spPr/>
      <dgm:t>
        <a:bodyPr/>
        <a:lstStyle/>
        <a:p>
          <a:pPr rtl="0"/>
          <a:r>
            <a:rPr lang="ru-RU" b="1" dirty="0" smtClean="0"/>
            <a:t>2. В помещении, где используется компьютер, необходима         ежедневная влажная уборка. Поэтому пол в нем не надо закрывать паласом                                    или ковром.</a:t>
          </a:r>
          <a:r>
            <a:rPr lang="ru-RU" b="1" baseline="0" dirty="0" smtClean="0"/>
            <a:t/>
          </a:r>
          <a:br>
            <a:rPr lang="ru-RU" b="1" baseline="0" dirty="0" smtClean="0"/>
          </a:br>
          <a:endParaRPr lang="ru-RU" b="1" baseline="0" dirty="0"/>
        </a:p>
      </dgm:t>
    </dgm:pt>
    <dgm:pt modelId="{66EAAF74-1535-4D84-AA79-DDCAF3E04A24}" type="parTrans" cxnId="{2111EBFD-4116-4A05-8048-1DE10D63C65B}">
      <dgm:prSet/>
      <dgm:spPr/>
      <dgm:t>
        <a:bodyPr/>
        <a:lstStyle/>
        <a:p>
          <a:endParaRPr lang="ru-RU"/>
        </a:p>
      </dgm:t>
    </dgm:pt>
    <dgm:pt modelId="{1AC36FF6-20B7-4F92-8130-53856A8136A2}" type="sibTrans" cxnId="{2111EBFD-4116-4A05-8048-1DE10D63C65B}">
      <dgm:prSet/>
      <dgm:spPr/>
      <dgm:t>
        <a:bodyPr/>
        <a:lstStyle/>
        <a:p>
          <a:endParaRPr lang="ru-RU"/>
        </a:p>
      </dgm:t>
    </dgm:pt>
    <dgm:pt modelId="{C90BADAA-670D-45E0-A7BC-9A4F0C92F40E}" type="pres">
      <dgm:prSet presAssocID="{69E9A1C2-D60D-4D24-AEDF-A838F0C8E5A2}" presName="Name0" presStyleCnt="0">
        <dgm:presLayoutVars>
          <dgm:chMax val="7"/>
          <dgm:dir/>
          <dgm:animLvl val="lvl"/>
          <dgm:resizeHandles val="exact"/>
        </dgm:presLayoutVars>
      </dgm:prSet>
      <dgm:spPr/>
      <dgm:t>
        <a:bodyPr/>
        <a:lstStyle/>
        <a:p>
          <a:endParaRPr lang="ru-RU"/>
        </a:p>
      </dgm:t>
    </dgm:pt>
    <dgm:pt modelId="{E4F61D78-3207-4857-A2BA-B598ACEA4A7A}" type="pres">
      <dgm:prSet presAssocID="{6DDEA142-5020-4DB2-82C1-A577FED77F09}" presName="circle1" presStyleLbl="node1" presStyleIdx="0" presStyleCnt="1"/>
      <dgm:spPr/>
    </dgm:pt>
    <dgm:pt modelId="{38557E9E-03EE-4DFB-BC80-409CF035C7C9}" type="pres">
      <dgm:prSet presAssocID="{6DDEA142-5020-4DB2-82C1-A577FED77F09}" presName="space" presStyleCnt="0"/>
      <dgm:spPr/>
    </dgm:pt>
    <dgm:pt modelId="{88C42983-A648-4BF2-B61C-5077BEEED074}" type="pres">
      <dgm:prSet presAssocID="{6DDEA142-5020-4DB2-82C1-A577FED77F09}" presName="rect1" presStyleLbl="alignAcc1" presStyleIdx="0" presStyleCnt="1"/>
      <dgm:spPr/>
      <dgm:t>
        <a:bodyPr/>
        <a:lstStyle/>
        <a:p>
          <a:endParaRPr lang="ru-RU"/>
        </a:p>
      </dgm:t>
    </dgm:pt>
    <dgm:pt modelId="{11E5B23D-0B92-4D37-A802-FD32A6CD6DE6}" type="pres">
      <dgm:prSet presAssocID="{6DDEA142-5020-4DB2-82C1-A577FED77F09}" presName="rect1ParTxNoCh" presStyleLbl="alignAcc1" presStyleIdx="0" presStyleCnt="1">
        <dgm:presLayoutVars>
          <dgm:chMax val="1"/>
          <dgm:bulletEnabled val="1"/>
        </dgm:presLayoutVars>
      </dgm:prSet>
      <dgm:spPr/>
      <dgm:t>
        <a:bodyPr/>
        <a:lstStyle/>
        <a:p>
          <a:endParaRPr lang="ru-RU"/>
        </a:p>
      </dgm:t>
    </dgm:pt>
  </dgm:ptLst>
  <dgm:cxnLst>
    <dgm:cxn modelId="{2111EBFD-4116-4A05-8048-1DE10D63C65B}" srcId="{69E9A1C2-D60D-4D24-AEDF-A838F0C8E5A2}" destId="{6DDEA142-5020-4DB2-82C1-A577FED77F09}" srcOrd="0" destOrd="0" parTransId="{66EAAF74-1535-4D84-AA79-DDCAF3E04A24}" sibTransId="{1AC36FF6-20B7-4F92-8130-53856A8136A2}"/>
    <dgm:cxn modelId="{59124E21-007F-4CC0-B253-B97A175293A9}" type="presOf" srcId="{69E9A1C2-D60D-4D24-AEDF-A838F0C8E5A2}" destId="{C90BADAA-670D-45E0-A7BC-9A4F0C92F40E}" srcOrd="0" destOrd="0" presId="urn:microsoft.com/office/officeart/2005/8/layout/target3"/>
    <dgm:cxn modelId="{CE6258AC-5886-48DE-B2E6-075810DA0983}" type="presOf" srcId="{6DDEA142-5020-4DB2-82C1-A577FED77F09}" destId="{11E5B23D-0B92-4D37-A802-FD32A6CD6DE6}" srcOrd="1" destOrd="0" presId="urn:microsoft.com/office/officeart/2005/8/layout/target3"/>
    <dgm:cxn modelId="{2A10ED6C-0AA5-41A1-B5D3-7E4DB35496E0}" type="presOf" srcId="{6DDEA142-5020-4DB2-82C1-A577FED77F09}" destId="{88C42983-A648-4BF2-B61C-5077BEEED074}" srcOrd="0" destOrd="0" presId="urn:microsoft.com/office/officeart/2005/8/layout/target3"/>
    <dgm:cxn modelId="{33ED7672-2F73-4850-AFF9-0E435383746C}" type="presParOf" srcId="{C90BADAA-670D-45E0-A7BC-9A4F0C92F40E}" destId="{E4F61D78-3207-4857-A2BA-B598ACEA4A7A}" srcOrd="0" destOrd="0" presId="urn:microsoft.com/office/officeart/2005/8/layout/target3"/>
    <dgm:cxn modelId="{30B78F2E-55C9-4221-A0B3-94094BB79E78}" type="presParOf" srcId="{C90BADAA-670D-45E0-A7BC-9A4F0C92F40E}" destId="{38557E9E-03EE-4DFB-BC80-409CF035C7C9}" srcOrd="1" destOrd="0" presId="urn:microsoft.com/office/officeart/2005/8/layout/target3"/>
    <dgm:cxn modelId="{CE93A22D-F0D4-43AB-B71B-55CD92A02C83}" type="presParOf" srcId="{C90BADAA-670D-45E0-A7BC-9A4F0C92F40E}" destId="{88C42983-A648-4BF2-B61C-5077BEEED074}" srcOrd="2" destOrd="0" presId="urn:microsoft.com/office/officeart/2005/8/layout/target3"/>
    <dgm:cxn modelId="{2340533F-A95F-433A-8A7F-9B151D711992}" type="presParOf" srcId="{C90BADAA-670D-45E0-A7BC-9A4F0C92F40E}" destId="{11E5B23D-0B92-4D37-A802-FD32A6CD6DE6}"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2323C84-83A4-469B-A656-C81D0275C567}" type="doc">
      <dgm:prSet loTypeId="urn:microsoft.com/office/officeart/2005/8/layout/target3" loCatId="relationship" qsTypeId="urn:microsoft.com/office/officeart/2005/8/quickstyle/simple1" qsCatId="simple" csTypeId="urn:microsoft.com/office/officeart/2005/8/colors/accent0_3" csCatId="mainScheme" phldr="1"/>
      <dgm:spPr/>
      <dgm:t>
        <a:bodyPr/>
        <a:lstStyle/>
        <a:p>
          <a:endParaRPr lang="ru-RU"/>
        </a:p>
      </dgm:t>
    </dgm:pt>
    <dgm:pt modelId="{BBF9EBFE-DD7F-4A6C-91C0-FF4BC88225BE}">
      <dgm:prSet custT="1">
        <dgm:style>
          <a:lnRef idx="1">
            <a:schemeClr val="accent2"/>
          </a:lnRef>
          <a:fillRef idx="2">
            <a:schemeClr val="accent2"/>
          </a:fillRef>
          <a:effectRef idx="1">
            <a:schemeClr val="accent2"/>
          </a:effectRef>
          <a:fontRef idx="minor">
            <a:schemeClr val="dk1"/>
          </a:fontRef>
        </dgm:style>
      </dgm:prSet>
      <dgm:spPr/>
      <dgm:t>
        <a:bodyPr/>
        <a:lstStyle/>
        <a:p>
          <a:pPr algn="ctr" rtl="0"/>
          <a:r>
            <a:rPr lang="ru-RU" sz="2400" b="1" dirty="0" smtClean="0"/>
            <a:t>3. До и после работы на компьютере следует протирать экран слегка увлажненной чистой тряпкой или губкой.</a:t>
          </a:r>
          <a:r>
            <a:rPr lang="ru-RU" sz="2400" b="1" baseline="0" dirty="0" smtClean="0"/>
            <a:t/>
          </a:r>
          <a:br>
            <a:rPr lang="ru-RU" sz="2400" b="1" baseline="0" dirty="0" smtClean="0"/>
          </a:br>
          <a:r>
            <a:rPr lang="ru-RU" sz="2400" b="1" baseline="0" dirty="0" smtClean="0"/>
            <a:t/>
          </a:r>
          <a:br>
            <a:rPr lang="ru-RU" sz="2400" b="1" baseline="0" dirty="0" smtClean="0"/>
          </a:br>
          <a:endParaRPr lang="ru-RU" sz="2400" b="1" baseline="0" dirty="0"/>
        </a:p>
      </dgm:t>
    </dgm:pt>
    <dgm:pt modelId="{BCD0F629-1C3D-4CFE-B549-E6FF4A7F87CE}" type="parTrans" cxnId="{7457CC67-446A-4FCA-9C37-AA2FE892309C}">
      <dgm:prSet/>
      <dgm:spPr/>
      <dgm:t>
        <a:bodyPr/>
        <a:lstStyle/>
        <a:p>
          <a:endParaRPr lang="ru-RU"/>
        </a:p>
      </dgm:t>
    </dgm:pt>
    <dgm:pt modelId="{37012790-2C56-4220-A6F3-A8D8350E0ADD}" type="sibTrans" cxnId="{7457CC67-446A-4FCA-9C37-AA2FE892309C}">
      <dgm:prSet/>
      <dgm:spPr/>
      <dgm:t>
        <a:bodyPr/>
        <a:lstStyle/>
        <a:p>
          <a:endParaRPr lang="ru-RU"/>
        </a:p>
      </dgm:t>
    </dgm:pt>
    <dgm:pt modelId="{AC6BEB26-9F06-45C5-920F-4664530F128F}" type="pres">
      <dgm:prSet presAssocID="{42323C84-83A4-469B-A656-C81D0275C567}" presName="Name0" presStyleCnt="0">
        <dgm:presLayoutVars>
          <dgm:chMax val="7"/>
          <dgm:dir/>
          <dgm:animLvl val="lvl"/>
          <dgm:resizeHandles val="exact"/>
        </dgm:presLayoutVars>
      </dgm:prSet>
      <dgm:spPr/>
      <dgm:t>
        <a:bodyPr/>
        <a:lstStyle/>
        <a:p>
          <a:endParaRPr lang="ru-RU"/>
        </a:p>
      </dgm:t>
    </dgm:pt>
    <dgm:pt modelId="{317AFAD2-8D80-4B4B-87F5-437FF18BF22E}" type="pres">
      <dgm:prSet presAssocID="{BBF9EBFE-DD7F-4A6C-91C0-FF4BC88225BE}" presName="circle1" presStyleLbl="node1" presStyleIdx="0" presStyleCnt="1"/>
      <dgm:spPr/>
    </dgm:pt>
    <dgm:pt modelId="{B704905F-FD31-4679-9AF3-DA7BFCBD96AA}" type="pres">
      <dgm:prSet presAssocID="{BBF9EBFE-DD7F-4A6C-91C0-FF4BC88225BE}" presName="space" presStyleCnt="0"/>
      <dgm:spPr/>
    </dgm:pt>
    <dgm:pt modelId="{168C6FED-2772-4251-B599-C09F38B21484}" type="pres">
      <dgm:prSet presAssocID="{BBF9EBFE-DD7F-4A6C-91C0-FF4BC88225BE}" presName="rect1" presStyleLbl="alignAcc1" presStyleIdx="0" presStyleCnt="1" custLinFactNeighborX="-1518"/>
      <dgm:spPr/>
      <dgm:t>
        <a:bodyPr/>
        <a:lstStyle/>
        <a:p>
          <a:endParaRPr lang="ru-RU"/>
        </a:p>
      </dgm:t>
    </dgm:pt>
    <dgm:pt modelId="{26010969-58F6-49F1-86E4-E58157B9F034}" type="pres">
      <dgm:prSet presAssocID="{BBF9EBFE-DD7F-4A6C-91C0-FF4BC88225BE}" presName="rect1ParTxNoCh" presStyleLbl="alignAcc1" presStyleIdx="0" presStyleCnt="1">
        <dgm:presLayoutVars>
          <dgm:chMax val="1"/>
          <dgm:bulletEnabled val="1"/>
        </dgm:presLayoutVars>
      </dgm:prSet>
      <dgm:spPr/>
      <dgm:t>
        <a:bodyPr/>
        <a:lstStyle/>
        <a:p>
          <a:endParaRPr lang="ru-RU"/>
        </a:p>
      </dgm:t>
    </dgm:pt>
  </dgm:ptLst>
  <dgm:cxnLst>
    <dgm:cxn modelId="{18813152-BAD0-4BC6-BF23-6BDF9883FDDD}" type="presOf" srcId="{BBF9EBFE-DD7F-4A6C-91C0-FF4BC88225BE}" destId="{168C6FED-2772-4251-B599-C09F38B21484}" srcOrd="0" destOrd="0" presId="urn:microsoft.com/office/officeart/2005/8/layout/target3"/>
    <dgm:cxn modelId="{19885A36-0D39-49C4-9D65-CA213009D123}" type="presOf" srcId="{BBF9EBFE-DD7F-4A6C-91C0-FF4BC88225BE}" destId="{26010969-58F6-49F1-86E4-E58157B9F034}" srcOrd="1" destOrd="0" presId="urn:microsoft.com/office/officeart/2005/8/layout/target3"/>
    <dgm:cxn modelId="{7457CC67-446A-4FCA-9C37-AA2FE892309C}" srcId="{42323C84-83A4-469B-A656-C81D0275C567}" destId="{BBF9EBFE-DD7F-4A6C-91C0-FF4BC88225BE}" srcOrd="0" destOrd="0" parTransId="{BCD0F629-1C3D-4CFE-B549-E6FF4A7F87CE}" sibTransId="{37012790-2C56-4220-A6F3-A8D8350E0ADD}"/>
    <dgm:cxn modelId="{FE15029D-9D1A-4FD3-8476-7E058DFE380E}" type="presOf" srcId="{42323C84-83A4-469B-A656-C81D0275C567}" destId="{AC6BEB26-9F06-45C5-920F-4664530F128F}" srcOrd="0" destOrd="0" presId="urn:microsoft.com/office/officeart/2005/8/layout/target3"/>
    <dgm:cxn modelId="{956E49AF-A695-4355-AA75-98E0409168D3}" type="presParOf" srcId="{AC6BEB26-9F06-45C5-920F-4664530F128F}" destId="{317AFAD2-8D80-4B4B-87F5-437FF18BF22E}" srcOrd="0" destOrd="0" presId="urn:microsoft.com/office/officeart/2005/8/layout/target3"/>
    <dgm:cxn modelId="{E308F32D-541D-4392-876A-2BB2E05D2289}" type="presParOf" srcId="{AC6BEB26-9F06-45C5-920F-4664530F128F}" destId="{B704905F-FD31-4679-9AF3-DA7BFCBD96AA}" srcOrd="1" destOrd="0" presId="urn:microsoft.com/office/officeart/2005/8/layout/target3"/>
    <dgm:cxn modelId="{D3AF4E0B-4355-4180-82C6-E6CE415F42D0}" type="presParOf" srcId="{AC6BEB26-9F06-45C5-920F-4664530F128F}" destId="{168C6FED-2772-4251-B599-C09F38B21484}" srcOrd="2" destOrd="0" presId="urn:microsoft.com/office/officeart/2005/8/layout/target3"/>
    <dgm:cxn modelId="{13B5BC2B-C351-4F7C-A6DB-26A96285D577}" type="presParOf" srcId="{AC6BEB26-9F06-45C5-920F-4664530F128F}" destId="{26010969-58F6-49F1-86E4-E58157B9F034}"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E76EF74-69AE-40B1-93C2-55E1CC7F447F}" type="doc">
      <dgm:prSet loTypeId="urn:microsoft.com/office/officeart/2005/8/layout/target3" loCatId="relationship" qsTypeId="urn:microsoft.com/office/officeart/2005/8/quickstyle/simple1" qsCatId="simple" csTypeId="urn:microsoft.com/office/officeart/2005/8/colors/accent0_3" csCatId="mainScheme" phldr="1"/>
      <dgm:spPr/>
      <dgm:t>
        <a:bodyPr/>
        <a:lstStyle/>
        <a:p>
          <a:endParaRPr lang="ru-RU"/>
        </a:p>
      </dgm:t>
    </dgm:pt>
    <dgm:pt modelId="{19D80FFD-0752-40D2-9F40-1015E375B210}">
      <dgm:prSet>
        <dgm:style>
          <a:lnRef idx="1">
            <a:schemeClr val="accent2"/>
          </a:lnRef>
          <a:fillRef idx="2">
            <a:schemeClr val="accent2"/>
          </a:fillRef>
          <a:effectRef idx="1">
            <a:schemeClr val="accent2"/>
          </a:effectRef>
          <a:fontRef idx="minor">
            <a:schemeClr val="dk1"/>
          </a:fontRef>
        </dgm:style>
      </dgm:prSet>
      <dgm:spPr/>
      <dgm:t>
        <a:bodyPr/>
        <a:lstStyle/>
        <a:p>
          <a:pPr rtl="0"/>
          <a:endParaRPr lang="ru-RU" b="1" baseline="0" dirty="0" smtClean="0"/>
        </a:p>
        <a:p>
          <a:pPr rtl="0"/>
          <a:r>
            <a:rPr lang="ru-RU" b="1" dirty="0" smtClean="0"/>
            <a:t>4. Считается, что наши зеленые друзья - кактусы - тоже помогают уменьшить негативное влияние компьютера.</a:t>
          </a:r>
          <a:r>
            <a:rPr lang="ru-RU" b="1" baseline="0" dirty="0" smtClean="0"/>
            <a:t/>
          </a:r>
          <a:br>
            <a:rPr lang="ru-RU" b="1" baseline="0" dirty="0" smtClean="0"/>
          </a:br>
          <a:r>
            <a:rPr lang="ru-RU" b="1" baseline="0" dirty="0" smtClean="0"/>
            <a:t/>
          </a:r>
          <a:br>
            <a:rPr lang="ru-RU" b="1" baseline="0" dirty="0" smtClean="0"/>
          </a:br>
          <a:r>
            <a:rPr lang="ru-RU" b="1" baseline="0" dirty="0" smtClean="0"/>
            <a:t/>
          </a:r>
          <a:br>
            <a:rPr lang="ru-RU" b="1" baseline="0" dirty="0" smtClean="0"/>
          </a:br>
          <a:endParaRPr lang="ru-RU" b="1" baseline="0" dirty="0"/>
        </a:p>
      </dgm:t>
    </dgm:pt>
    <dgm:pt modelId="{F8DEB5DF-B463-4B07-833F-AB3040543BD0}" type="parTrans" cxnId="{ABBD63D4-7F42-40A7-AE42-2DBEE0FF47DA}">
      <dgm:prSet/>
      <dgm:spPr/>
      <dgm:t>
        <a:bodyPr/>
        <a:lstStyle/>
        <a:p>
          <a:endParaRPr lang="ru-RU"/>
        </a:p>
      </dgm:t>
    </dgm:pt>
    <dgm:pt modelId="{D50A058E-207F-48F3-9880-DFC55B67C24F}" type="sibTrans" cxnId="{ABBD63D4-7F42-40A7-AE42-2DBEE0FF47DA}">
      <dgm:prSet/>
      <dgm:spPr/>
      <dgm:t>
        <a:bodyPr/>
        <a:lstStyle/>
        <a:p>
          <a:endParaRPr lang="ru-RU"/>
        </a:p>
      </dgm:t>
    </dgm:pt>
    <dgm:pt modelId="{5FD26FB8-936B-448B-80E7-4B055692B32A}" type="pres">
      <dgm:prSet presAssocID="{9E76EF74-69AE-40B1-93C2-55E1CC7F447F}" presName="Name0" presStyleCnt="0">
        <dgm:presLayoutVars>
          <dgm:chMax val="7"/>
          <dgm:dir/>
          <dgm:animLvl val="lvl"/>
          <dgm:resizeHandles val="exact"/>
        </dgm:presLayoutVars>
      </dgm:prSet>
      <dgm:spPr/>
      <dgm:t>
        <a:bodyPr/>
        <a:lstStyle/>
        <a:p>
          <a:endParaRPr lang="ru-RU"/>
        </a:p>
      </dgm:t>
    </dgm:pt>
    <dgm:pt modelId="{0B8FE3DF-A723-4530-AD07-705FE4A78E76}" type="pres">
      <dgm:prSet presAssocID="{19D80FFD-0752-40D2-9F40-1015E375B210}" presName="circle1" presStyleLbl="node1" presStyleIdx="0" presStyleCnt="1"/>
      <dgm:spPr/>
    </dgm:pt>
    <dgm:pt modelId="{1769FE96-DBB8-4802-8150-627D5F9A4FD0}" type="pres">
      <dgm:prSet presAssocID="{19D80FFD-0752-40D2-9F40-1015E375B210}" presName="space" presStyleCnt="0"/>
      <dgm:spPr/>
    </dgm:pt>
    <dgm:pt modelId="{BAA69A74-7B53-401D-940F-794EAB578BD5}" type="pres">
      <dgm:prSet presAssocID="{19D80FFD-0752-40D2-9F40-1015E375B210}" presName="rect1" presStyleLbl="alignAcc1" presStyleIdx="0" presStyleCnt="1"/>
      <dgm:spPr/>
      <dgm:t>
        <a:bodyPr/>
        <a:lstStyle/>
        <a:p>
          <a:endParaRPr lang="ru-RU"/>
        </a:p>
      </dgm:t>
    </dgm:pt>
    <dgm:pt modelId="{29A1451D-C751-41D8-968A-4CDDA29D262C}" type="pres">
      <dgm:prSet presAssocID="{19D80FFD-0752-40D2-9F40-1015E375B210}" presName="rect1ParTxNoCh" presStyleLbl="alignAcc1" presStyleIdx="0" presStyleCnt="1">
        <dgm:presLayoutVars>
          <dgm:chMax val="1"/>
          <dgm:bulletEnabled val="1"/>
        </dgm:presLayoutVars>
      </dgm:prSet>
      <dgm:spPr/>
      <dgm:t>
        <a:bodyPr/>
        <a:lstStyle/>
        <a:p>
          <a:endParaRPr lang="ru-RU"/>
        </a:p>
      </dgm:t>
    </dgm:pt>
  </dgm:ptLst>
  <dgm:cxnLst>
    <dgm:cxn modelId="{C0F3F4FA-72D6-41E8-A2F2-9F1B0831ADC3}" type="presOf" srcId="{19D80FFD-0752-40D2-9F40-1015E375B210}" destId="{BAA69A74-7B53-401D-940F-794EAB578BD5}" srcOrd="0" destOrd="0" presId="urn:microsoft.com/office/officeart/2005/8/layout/target3"/>
    <dgm:cxn modelId="{E65B350F-24B2-4C32-89D0-0530E9141AFE}" type="presOf" srcId="{19D80FFD-0752-40D2-9F40-1015E375B210}" destId="{29A1451D-C751-41D8-968A-4CDDA29D262C}" srcOrd="1" destOrd="0" presId="urn:microsoft.com/office/officeart/2005/8/layout/target3"/>
    <dgm:cxn modelId="{ABBD63D4-7F42-40A7-AE42-2DBEE0FF47DA}" srcId="{9E76EF74-69AE-40B1-93C2-55E1CC7F447F}" destId="{19D80FFD-0752-40D2-9F40-1015E375B210}" srcOrd="0" destOrd="0" parTransId="{F8DEB5DF-B463-4B07-833F-AB3040543BD0}" sibTransId="{D50A058E-207F-48F3-9880-DFC55B67C24F}"/>
    <dgm:cxn modelId="{942DF208-3467-459C-B41B-B68D6F890545}" type="presOf" srcId="{9E76EF74-69AE-40B1-93C2-55E1CC7F447F}" destId="{5FD26FB8-936B-448B-80E7-4B055692B32A}" srcOrd="0" destOrd="0" presId="urn:microsoft.com/office/officeart/2005/8/layout/target3"/>
    <dgm:cxn modelId="{118F120B-1ECD-49E3-B27D-3002D960741F}" type="presParOf" srcId="{5FD26FB8-936B-448B-80E7-4B055692B32A}" destId="{0B8FE3DF-A723-4530-AD07-705FE4A78E76}" srcOrd="0" destOrd="0" presId="urn:microsoft.com/office/officeart/2005/8/layout/target3"/>
    <dgm:cxn modelId="{FADD53CA-7183-49FB-8B3B-A659085DBE86}" type="presParOf" srcId="{5FD26FB8-936B-448B-80E7-4B055692B32A}" destId="{1769FE96-DBB8-4802-8150-627D5F9A4FD0}" srcOrd="1" destOrd="0" presId="urn:microsoft.com/office/officeart/2005/8/layout/target3"/>
    <dgm:cxn modelId="{AE8F8CA7-7C9A-4CEB-85C1-37936052EEC0}" type="presParOf" srcId="{5FD26FB8-936B-448B-80E7-4B055692B32A}" destId="{BAA69A74-7B53-401D-940F-794EAB578BD5}" srcOrd="2" destOrd="0" presId="urn:microsoft.com/office/officeart/2005/8/layout/target3"/>
    <dgm:cxn modelId="{54DF42D8-82B3-4FCD-8E24-B8DD7019BCEB}" type="presParOf" srcId="{5FD26FB8-936B-448B-80E7-4B055692B32A}" destId="{29A1451D-C751-41D8-968A-4CDDA29D262C}"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DFFFD07-0071-46D6-9D34-68E888028DE8}" type="doc">
      <dgm:prSet loTypeId="urn:microsoft.com/office/officeart/2005/8/layout/target3" loCatId="relationship" qsTypeId="urn:microsoft.com/office/officeart/2005/8/quickstyle/simple1" qsCatId="simple" csTypeId="urn:microsoft.com/office/officeart/2005/8/colors/accent0_3" csCatId="mainScheme" phldr="1"/>
      <dgm:spPr/>
      <dgm:t>
        <a:bodyPr/>
        <a:lstStyle/>
        <a:p>
          <a:endParaRPr lang="ru-RU"/>
        </a:p>
      </dgm:t>
    </dgm:pt>
    <dgm:pt modelId="{0F9DCC9F-1D6D-4AE9-BC49-DDCFE716899D}">
      <dgm:prSet>
        <dgm:style>
          <a:lnRef idx="1">
            <a:schemeClr val="accent2"/>
          </a:lnRef>
          <a:fillRef idx="2">
            <a:schemeClr val="accent2"/>
          </a:fillRef>
          <a:effectRef idx="1">
            <a:schemeClr val="accent2"/>
          </a:effectRef>
          <a:fontRef idx="minor">
            <a:schemeClr val="dk1"/>
          </a:fontRef>
        </dgm:style>
      </dgm:prSet>
      <dgm:spPr/>
      <dgm:t>
        <a:bodyPr/>
        <a:lstStyle/>
        <a:p>
          <a:pPr rtl="0"/>
          <a:r>
            <a:rPr lang="ru-RU" b="1" baseline="0" dirty="0" smtClean="0"/>
            <a:t>5. Не забывайте чаще проветривать комнату, а аквариум или другие емкости с водой увеличивают влажность воздуха.</a:t>
          </a:r>
          <a:br>
            <a:rPr lang="ru-RU" b="1" baseline="0" dirty="0" smtClean="0"/>
          </a:br>
          <a:endParaRPr lang="ru-RU" b="1" baseline="0" dirty="0"/>
        </a:p>
      </dgm:t>
    </dgm:pt>
    <dgm:pt modelId="{128448B4-C062-4DE0-B19E-1E91841E8213}" type="parTrans" cxnId="{AB618139-C79B-4B8D-88E8-399A6983BBCF}">
      <dgm:prSet/>
      <dgm:spPr/>
      <dgm:t>
        <a:bodyPr/>
        <a:lstStyle/>
        <a:p>
          <a:endParaRPr lang="ru-RU"/>
        </a:p>
      </dgm:t>
    </dgm:pt>
    <dgm:pt modelId="{9C9B5D7C-EA92-4802-B457-9DECEDA8D30E}" type="sibTrans" cxnId="{AB618139-C79B-4B8D-88E8-399A6983BBCF}">
      <dgm:prSet/>
      <dgm:spPr/>
      <dgm:t>
        <a:bodyPr/>
        <a:lstStyle/>
        <a:p>
          <a:endParaRPr lang="ru-RU"/>
        </a:p>
      </dgm:t>
    </dgm:pt>
    <dgm:pt modelId="{4B9FF12A-EA09-45A5-A6D7-2034D62D5C7F}" type="pres">
      <dgm:prSet presAssocID="{DDFFFD07-0071-46D6-9D34-68E888028DE8}" presName="Name0" presStyleCnt="0">
        <dgm:presLayoutVars>
          <dgm:chMax val="7"/>
          <dgm:dir/>
          <dgm:animLvl val="lvl"/>
          <dgm:resizeHandles val="exact"/>
        </dgm:presLayoutVars>
      </dgm:prSet>
      <dgm:spPr/>
      <dgm:t>
        <a:bodyPr/>
        <a:lstStyle/>
        <a:p>
          <a:endParaRPr lang="ru-RU"/>
        </a:p>
      </dgm:t>
    </dgm:pt>
    <dgm:pt modelId="{46FB374D-23ED-4A1E-90C6-33F92412764B}" type="pres">
      <dgm:prSet presAssocID="{0F9DCC9F-1D6D-4AE9-BC49-DDCFE716899D}" presName="circle1" presStyleLbl="node1" presStyleIdx="0" presStyleCnt="1"/>
      <dgm:spPr/>
    </dgm:pt>
    <dgm:pt modelId="{43379A1B-3587-4AF6-8F1E-1486871231FB}" type="pres">
      <dgm:prSet presAssocID="{0F9DCC9F-1D6D-4AE9-BC49-DDCFE716899D}" presName="space" presStyleCnt="0"/>
      <dgm:spPr/>
    </dgm:pt>
    <dgm:pt modelId="{6802D0AF-2E3D-492D-B116-E01A6B6B12EA}" type="pres">
      <dgm:prSet presAssocID="{0F9DCC9F-1D6D-4AE9-BC49-DDCFE716899D}" presName="rect1" presStyleLbl="alignAcc1" presStyleIdx="0" presStyleCnt="1"/>
      <dgm:spPr/>
      <dgm:t>
        <a:bodyPr/>
        <a:lstStyle/>
        <a:p>
          <a:endParaRPr lang="ru-RU"/>
        </a:p>
      </dgm:t>
    </dgm:pt>
    <dgm:pt modelId="{C3DDFAAB-0A5E-42EB-A58C-EB03536D5CD1}" type="pres">
      <dgm:prSet presAssocID="{0F9DCC9F-1D6D-4AE9-BC49-DDCFE716899D}" presName="rect1ParTxNoCh" presStyleLbl="alignAcc1" presStyleIdx="0" presStyleCnt="1">
        <dgm:presLayoutVars>
          <dgm:chMax val="1"/>
          <dgm:bulletEnabled val="1"/>
        </dgm:presLayoutVars>
      </dgm:prSet>
      <dgm:spPr/>
      <dgm:t>
        <a:bodyPr/>
        <a:lstStyle/>
        <a:p>
          <a:endParaRPr lang="ru-RU"/>
        </a:p>
      </dgm:t>
    </dgm:pt>
  </dgm:ptLst>
  <dgm:cxnLst>
    <dgm:cxn modelId="{AB618139-C79B-4B8D-88E8-399A6983BBCF}" srcId="{DDFFFD07-0071-46D6-9D34-68E888028DE8}" destId="{0F9DCC9F-1D6D-4AE9-BC49-DDCFE716899D}" srcOrd="0" destOrd="0" parTransId="{128448B4-C062-4DE0-B19E-1E91841E8213}" sibTransId="{9C9B5D7C-EA92-4802-B457-9DECEDA8D30E}"/>
    <dgm:cxn modelId="{1E8E84B1-2413-41A4-B4D2-06F81E60126F}" type="presOf" srcId="{DDFFFD07-0071-46D6-9D34-68E888028DE8}" destId="{4B9FF12A-EA09-45A5-A6D7-2034D62D5C7F}" srcOrd="0" destOrd="0" presId="urn:microsoft.com/office/officeart/2005/8/layout/target3"/>
    <dgm:cxn modelId="{FA0C8AAD-575A-4A7B-B522-EB6B976C88B8}" type="presOf" srcId="{0F9DCC9F-1D6D-4AE9-BC49-DDCFE716899D}" destId="{6802D0AF-2E3D-492D-B116-E01A6B6B12EA}" srcOrd="0" destOrd="0" presId="urn:microsoft.com/office/officeart/2005/8/layout/target3"/>
    <dgm:cxn modelId="{1C6787FE-9806-49BB-B01A-B3BAFCC9EC2B}" type="presOf" srcId="{0F9DCC9F-1D6D-4AE9-BC49-DDCFE716899D}" destId="{C3DDFAAB-0A5E-42EB-A58C-EB03536D5CD1}" srcOrd="1" destOrd="0" presId="urn:microsoft.com/office/officeart/2005/8/layout/target3"/>
    <dgm:cxn modelId="{588593A3-DEBD-4245-A46D-B4D80B844201}" type="presParOf" srcId="{4B9FF12A-EA09-45A5-A6D7-2034D62D5C7F}" destId="{46FB374D-23ED-4A1E-90C6-33F92412764B}" srcOrd="0" destOrd="0" presId="urn:microsoft.com/office/officeart/2005/8/layout/target3"/>
    <dgm:cxn modelId="{8F9138D2-AE20-4F2C-AD92-D80474C879F3}" type="presParOf" srcId="{4B9FF12A-EA09-45A5-A6D7-2034D62D5C7F}" destId="{43379A1B-3587-4AF6-8F1E-1486871231FB}" srcOrd="1" destOrd="0" presId="urn:microsoft.com/office/officeart/2005/8/layout/target3"/>
    <dgm:cxn modelId="{F10B760F-87F3-4666-B9F6-93CBAC35E87C}" type="presParOf" srcId="{4B9FF12A-EA09-45A5-A6D7-2034D62D5C7F}" destId="{6802D0AF-2E3D-492D-B116-E01A6B6B12EA}" srcOrd="2" destOrd="0" presId="urn:microsoft.com/office/officeart/2005/8/layout/target3"/>
    <dgm:cxn modelId="{FC8F95F5-4A78-4023-9FDB-6ABFDB229714}" type="presParOf" srcId="{4B9FF12A-EA09-45A5-A6D7-2034D62D5C7F}" destId="{C3DDFAAB-0A5E-42EB-A58C-EB03536D5CD1}"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515DAAF-19D1-4EF8-9A58-9D22EB3FB4CA}" type="doc">
      <dgm:prSet loTypeId="urn:microsoft.com/office/officeart/2005/8/layout/target3" loCatId="relationship" qsTypeId="urn:microsoft.com/office/officeart/2005/8/quickstyle/simple1" qsCatId="simple" csTypeId="urn:microsoft.com/office/officeart/2005/8/colors/accent0_3" csCatId="mainScheme" phldr="1"/>
      <dgm:spPr/>
      <dgm:t>
        <a:bodyPr/>
        <a:lstStyle/>
        <a:p>
          <a:endParaRPr lang="ru-RU"/>
        </a:p>
      </dgm:t>
    </dgm:pt>
    <dgm:pt modelId="{B3A0855F-F35B-4BF1-9EB4-58012CD3AEB3}">
      <dgm:prSet>
        <dgm:style>
          <a:lnRef idx="1">
            <a:schemeClr val="accent2"/>
          </a:lnRef>
          <a:fillRef idx="2">
            <a:schemeClr val="accent2"/>
          </a:fillRef>
          <a:effectRef idx="1">
            <a:schemeClr val="accent2"/>
          </a:effectRef>
          <a:fontRef idx="minor">
            <a:schemeClr val="dk1"/>
          </a:fontRef>
        </dgm:style>
      </dgm:prSet>
      <dgm:spPr/>
      <dgm:t>
        <a:bodyPr/>
        <a:lstStyle/>
        <a:p>
          <a:pPr rtl="0"/>
          <a:r>
            <a:rPr lang="ru-RU" b="0" baseline="0" dirty="0" smtClean="0"/>
            <a:t>А также ...</a:t>
          </a:r>
          <a:br>
            <a:rPr lang="ru-RU" b="0" baseline="0" dirty="0" smtClean="0"/>
          </a:br>
          <a:r>
            <a:rPr lang="ru-RU" b="0" baseline="0" dirty="0" smtClean="0"/>
            <a:t>Еще один важный фактор - нервно-эмоциональное напряжение. Не секрет, что общение с компьютером, особенно с игровыми программами, сопровождается сильным нервным напряжением, поскольку требует быстрой ответной реакции. Кратковременная концентрация нервных процессов вызывает у ребенка явное утомление. Работая за компьютером, он испытывает своеобразный  эмоциональный стресс. Наши исследования показали, что даже само ожидание игры сопровождается значительным увеличением содержания гормонов коры надпочечников.</a:t>
          </a:r>
          <a:br>
            <a:rPr lang="ru-RU" b="0" baseline="0" dirty="0" smtClean="0"/>
          </a:br>
          <a:endParaRPr lang="ru-RU" b="0" baseline="0" dirty="0"/>
        </a:p>
      </dgm:t>
    </dgm:pt>
    <dgm:pt modelId="{6847DAB5-2186-4B19-ABF6-7987139FFB09}" type="parTrans" cxnId="{19ABFC1C-F358-4090-B7E3-6469DFB37772}">
      <dgm:prSet/>
      <dgm:spPr/>
      <dgm:t>
        <a:bodyPr/>
        <a:lstStyle/>
        <a:p>
          <a:endParaRPr lang="ru-RU"/>
        </a:p>
      </dgm:t>
    </dgm:pt>
    <dgm:pt modelId="{3FB5EA5F-D0CC-45C7-A95C-E1FB077FEC29}" type="sibTrans" cxnId="{19ABFC1C-F358-4090-B7E3-6469DFB37772}">
      <dgm:prSet/>
      <dgm:spPr/>
      <dgm:t>
        <a:bodyPr/>
        <a:lstStyle/>
        <a:p>
          <a:endParaRPr lang="ru-RU"/>
        </a:p>
      </dgm:t>
    </dgm:pt>
    <dgm:pt modelId="{F186986D-F487-4B22-9113-F54EB337AFAF}" type="pres">
      <dgm:prSet presAssocID="{7515DAAF-19D1-4EF8-9A58-9D22EB3FB4CA}" presName="Name0" presStyleCnt="0">
        <dgm:presLayoutVars>
          <dgm:chMax val="7"/>
          <dgm:dir/>
          <dgm:animLvl val="lvl"/>
          <dgm:resizeHandles val="exact"/>
        </dgm:presLayoutVars>
      </dgm:prSet>
      <dgm:spPr/>
      <dgm:t>
        <a:bodyPr/>
        <a:lstStyle/>
        <a:p>
          <a:endParaRPr lang="ru-RU"/>
        </a:p>
      </dgm:t>
    </dgm:pt>
    <dgm:pt modelId="{8246D55A-D485-4374-A39A-A883CA61B881}" type="pres">
      <dgm:prSet presAssocID="{B3A0855F-F35B-4BF1-9EB4-58012CD3AEB3}" presName="circle1" presStyleLbl="node1" presStyleIdx="0" presStyleCnt="1"/>
      <dgm:spPr/>
    </dgm:pt>
    <dgm:pt modelId="{50209B7A-0DD2-4FA2-92FA-05D25EF01756}" type="pres">
      <dgm:prSet presAssocID="{B3A0855F-F35B-4BF1-9EB4-58012CD3AEB3}" presName="space" presStyleCnt="0"/>
      <dgm:spPr/>
    </dgm:pt>
    <dgm:pt modelId="{06768DEB-0AB9-4342-A35A-6D72031127A9}" type="pres">
      <dgm:prSet presAssocID="{B3A0855F-F35B-4BF1-9EB4-58012CD3AEB3}" presName="rect1" presStyleLbl="alignAcc1" presStyleIdx="0" presStyleCnt="1"/>
      <dgm:spPr/>
      <dgm:t>
        <a:bodyPr/>
        <a:lstStyle/>
        <a:p>
          <a:endParaRPr lang="ru-RU"/>
        </a:p>
      </dgm:t>
    </dgm:pt>
    <dgm:pt modelId="{05DC099C-954C-48BF-8A57-D74C9885BCE6}" type="pres">
      <dgm:prSet presAssocID="{B3A0855F-F35B-4BF1-9EB4-58012CD3AEB3}" presName="rect1ParTxNoCh" presStyleLbl="alignAcc1" presStyleIdx="0" presStyleCnt="1">
        <dgm:presLayoutVars>
          <dgm:chMax val="1"/>
          <dgm:bulletEnabled val="1"/>
        </dgm:presLayoutVars>
      </dgm:prSet>
      <dgm:spPr/>
      <dgm:t>
        <a:bodyPr/>
        <a:lstStyle/>
        <a:p>
          <a:endParaRPr lang="ru-RU"/>
        </a:p>
      </dgm:t>
    </dgm:pt>
  </dgm:ptLst>
  <dgm:cxnLst>
    <dgm:cxn modelId="{19ABFC1C-F358-4090-B7E3-6469DFB37772}" srcId="{7515DAAF-19D1-4EF8-9A58-9D22EB3FB4CA}" destId="{B3A0855F-F35B-4BF1-9EB4-58012CD3AEB3}" srcOrd="0" destOrd="0" parTransId="{6847DAB5-2186-4B19-ABF6-7987139FFB09}" sibTransId="{3FB5EA5F-D0CC-45C7-A95C-E1FB077FEC29}"/>
    <dgm:cxn modelId="{2B3F4666-6B3B-4298-8605-71CBA8B19B94}" type="presOf" srcId="{B3A0855F-F35B-4BF1-9EB4-58012CD3AEB3}" destId="{06768DEB-0AB9-4342-A35A-6D72031127A9}" srcOrd="0" destOrd="0" presId="urn:microsoft.com/office/officeart/2005/8/layout/target3"/>
    <dgm:cxn modelId="{84A75C6A-E861-42D4-A3C6-E776E1140A4E}" type="presOf" srcId="{7515DAAF-19D1-4EF8-9A58-9D22EB3FB4CA}" destId="{F186986D-F487-4B22-9113-F54EB337AFAF}" srcOrd="0" destOrd="0" presId="urn:microsoft.com/office/officeart/2005/8/layout/target3"/>
    <dgm:cxn modelId="{E56EB031-7E32-4D5D-A958-49074EC8BBF0}" type="presOf" srcId="{B3A0855F-F35B-4BF1-9EB4-58012CD3AEB3}" destId="{05DC099C-954C-48BF-8A57-D74C9885BCE6}" srcOrd="1" destOrd="0" presId="urn:microsoft.com/office/officeart/2005/8/layout/target3"/>
    <dgm:cxn modelId="{CE874C0E-6EED-4A4F-AE12-CC47C69403E8}" type="presParOf" srcId="{F186986D-F487-4B22-9113-F54EB337AFAF}" destId="{8246D55A-D485-4374-A39A-A883CA61B881}" srcOrd="0" destOrd="0" presId="urn:microsoft.com/office/officeart/2005/8/layout/target3"/>
    <dgm:cxn modelId="{47319250-4D98-449C-B1B4-D5FCE0965F55}" type="presParOf" srcId="{F186986D-F487-4B22-9113-F54EB337AFAF}" destId="{50209B7A-0DD2-4FA2-92FA-05D25EF01756}" srcOrd="1" destOrd="0" presId="urn:microsoft.com/office/officeart/2005/8/layout/target3"/>
    <dgm:cxn modelId="{17B8E8AA-54D3-44BB-A032-207DDE710388}" type="presParOf" srcId="{F186986D-F487-4B22-9113-F54EB337AFAF}" destId="{06768DEB-0AB9-4342-A35A-6D72031127A9}" srcOrd="2" destOrd="0" presId="urn:microsoft.com/office/officeart/2005/8/layout/target3"/>
    <dgm:cxn modelId="{F6612E12-73D4-44F5-98A3-974784ED9747}" type="presParOf" srcId="{F186986D-F487-4B22-9113-F54EB337AFAF}" destId="{05DC099C-954C-48BF-8A57-D74C9885BCE6}"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C689EE3-AD01-418B-BB77-8B6991C2D4F7}" type="doc">
      <dgm:prSet loTypeId="urn:microsoft.com/office/officeart/2005/8/layout/target3" loCatId="relationship" qsTypeId="urn:microsoft.com/office/officeart/2005/8/quickstyle/simple1" qsCatId="simple" csTypeId="urn:microsoft.com/office/officeart/2005/8/colors/accent0_3" csCatId="mainScheme" phldr="1"/>
      <dgm:spPr/>
      <dgm:t>
        <a:bodyPr/>
        <a:lstStyle/>
        <a:p>
          <a:endParaRPr lang="ru-RU"/>
        </a:p>
      </dgm:t>
    </dgm:pt>
    <dgm:pt modelId="{BDC1C5EF-FA20-4D4A-97BF-B784250EEB29}">
      <dgm:prSet>
        <dgm:style>
          <a:lnRef idx="1">
            <a:schemeClr val="accent2"/>
          </a:lnRef>
          <a:fillRef idx="2">
            <a:schemeClr val="accent2"/>
          </a:fillRef>
          <a:effectRef idx="1">
            <a:schemeClr val="accent2"/>
          </a:effectRef>
          <a:fontRef idx="minor">
            <a:schemeClr val="dk1"/>
          </a:fontRef>
        </dgm:style>
      </dgm:prSet>
      <dgm:spPr/>
      <dgm:t>
        <a:bodyPr/>
        <a:lstStyle/>
        <a:p>
          <a:pPr rtl="0"/>
          <a:r>
            <a:rPr lang="ru-RU" b="0" baseline="0" dirty="0" smtClean="0"/>
            <a:t>Предупредить переутомление можно, если ограничить длительность работы ребенка за компьютером, проводить гимнастику для глаз (</a:t>
          </a:r>
          <a:r>
            <a:rPr lang="ru-RU" b="0" baseline="0" dirty="0" err="1" smtClean="0"/>
            <a:t>офтальмотренаж</a:t>
          </a:r>
          <a:r>
            <a:rPr lang="ru-RU" b="0" baseline="0" dirty="0" smtClean="0"/>
            <a:t>), правильно обустроить рабочее место, использовать только качественные программы, соответствующие возрасту ребенка. Это очень важно хотя бы потому, что, как показали наши исследования, беспокойство, рассеянность, усталость начинают проявляться уже на 14-й минуте работы ребенка на компьютере, а после 20 минут - у 25% детей были зафиксированы неприятные явления,  как со стороны центральной нервной системы, так и со стороны зрительного аппарата.</a:t>
          </a:r>
          <a:br>
            <a:rPr lang="ru-RU" b="0" baseline="0" dirty="0" smtClean="0"/>
          </a:br>
          <a:endParaRPr lang="ru-RU" b="0" baseline="0" dirty="0"/>
        </a:p>
      </dgm:t>
    </dgm:pt>
    <dgm:pt modelId="{3F52EBBB-DFFA-4C97-87AD-1F1C207DC1F9}" type="parTrans" cxnId="{77C49EB3-DF07-4ED0-9037-EBB4831FF424}">
      <dgm:prSet/>
      <dgm:spPr/>
      <dgm:t>
        <a:bodyPr/>
        <a:lstStyle/>
        <a:p>
          <a:endParaRPr lang="ru-RU"/>
        </a:p>
      </dgm:t>
    </dgm:pt>
    <dgm:pt modelId="{82B0361C-F77B-4086-9183-7008C6371263}" type="sibTrans" cxnId="{77C49EB3-DF07-4ED0-9037-EBB4831FF424}">
      <dgm:prSet/>
      <dgm:spPr/>
      <dgm:t>
        <a:bodyPr/>
        <a:lstStyle/>
        <a:p>
          <a:endParaRPr lang="ru-RU"/>
        </a:p>
      </dgm:t>
    </dgm:pt>
    <dgm:pt modelId="{EEC5F226-344E-4F7D-8BC5-D3BF9853768F}" type="pres">
      <dgm:prSet presAssocID="{0C689EE3-AD01-418B-BB77-8B6991C2D4F7}" presName="Name0" presStyleCnt="0">
        <dgm:presLayoutVars>
          <dgm:chMax val="7"/>
          <dgm:dir/>
          <dgm:animLvl val="lvl"/>
          <dgm:resizeHandles val="exact"/>
        </dgm:presLayoutVars>
      </dgm:prSet>
      <dgm:spPr/>
      <dgm:t>
        <a:bodyPr/>
        <a:lstStyle/>
        <a:p>
          <a:endParaRPr lang="ru-RU"/>
        </a:p>
      </dgm:t>
    </dgm:pt>
    <dgm:pt modelId="{1B6CE75E-4CD9-44C2-912B-A7F0C7D8DE0E}" type="pres">
      <dgm:prSet presAssocID="{BDC1C5EF-FA20-4D4A-97BF-B784250EEB29}" presName="circle1" presStyleLbl="node1" presStyleIdx="0" presStyleCnt="1"/>
      <dgm:spPr/>
    </dgm:pt>
    <dgm:pt modelId="{09562A08-3207-43A9-BED9-1FD84F891A3F}" type="pres">
      <dgm:prSet presAssocID="{BDC1C5EF-FA20-4D4A-97BF-B784250EEB29}" presName="space" presStyleCnt="0"/>
      <dgm:spPr/>
    </dgm:pt>
    <dgm:pt modelId="{6689DB15-0529-4BDC-8DC1-E1BC7BA75C36}" type="pres">
      <dgm:prSet presAssocID="{BDC1C5EF-FA20-4D4A-97BF-B784250EEB29}" presName="rect1" presStyleLbl="alignAcc1" presStyleIdx="0" presStyleCnt="1"/>
      <dgm:spPr/>
      <dgm:t>
        <a:bodyPr/>
        <a:lstStyle/>
        <a:p>
          <a:endParaRPr lang="ru-RU"/>
        </a:p>
      </dgm:t>
    </dgm:pt>
    <dgm:pt modelId="{F57A9EBA-6CF5-44FB-B8F5-79D0F3A5A71F}" type="pres">
      <dgm:prSet presAssocID="{BDC1C5EF-FA20-4D4A-97BF-B784250EEB29}" presName="rect1ParTxNoCh" presStyleLbl="alignAcc1" presStyleIdx="0" presStyleCnt="1">
        <dgm:presLayoutVars>
          <dgm:chMax val="1"/>
          <dgm:bulletEnabled val="1"/>
        </dgm:presLayoutVars>
      </dgm:prSet>
      <dgm:spPr/>
      <dgm:t>
        <a:bodyPr/>
        <a:lstStyle/>
        <a:p>
          <a:endParaRPr lang="ru-RU"/>
        </a:p>
      </dgm:t>
    </dgm:pt>
  </dgm:ptLst>
  <dgm:cxnLst>
    <dgm:cxn modelId="{6F4EEDCF-0AA5-49A5-824E-7D5F1D1F947B}" type="presOf" srcId="{BDC1C5EF-FA20-4D4A-97BF-B784250EEB29}" destId="{6689DB15-0529-4BDC-8DC1-E1BC7BA75C36}" srcOrd="0" destOrd="0" presId="urn:microsoft.com/office/officeart/2005/8/layout/target3"/>
    <dgm:cxn modelId="{7C9B44B4-57FF-43DB-94AE-7577761C7136}" type="presOf" srcId="{BDC1C5EF-FA20-4D4A-97BF-B784250EEB29}" destId="{F57A9EBA-6CF5-44FB-B8F5-79D0F3A5A71F}" srcOrd="1" destOrd="0" presId="urn:microsoft.com/office/officeart/2005/8/layout/target3"/>
    <dgm:cxn modelId="{F83B7EC7-D464-4C29-9333-F0D7DAF438D1}" type="presOf" srcId="{0C689EE3-AD01-418B-BB77-8B6991C2D4F7}" destId="{EEC5F226-344E-4F7D-8BC5-D3BF9853768F}" srcOrd="0" destOrd="0" presId="urn:microsoft.com/office/officeart/2005/8/layout/target3"/>
    <dgm:cxn modelId="{77C49EB3-DF07-4ED0-9037-EBB4831FF424}" srcId="{0C689EE3-AD01-418B-BB77-8B6991C2D4F7}" destId="{BDC1C5EF-FA20-4D4A-97BF-B784250EEB29}" srcOrd="0" destOrd="0" parTransId="{3F52EBBB-DFFA-4C97-87AD-1F1C207DC1F9}" sibTransId="{82B0361C-F77B-4086-9183-7008C6371263}"/>
    <dgm:cxn modelId="{DB409D7B-6C7B-43EF-B24C-504ED70C5170}" type="presParOf" srcId="{EEC5F226-344E-4F7D-8BC5-D3BF9853768F}" destId="{1B6CE75E-4CD9-44C2-912B-A7F0C7D8DE0E}" srcOrd="0" destOrd="0" presId="urn:microsoft.com/office/officeart/2005/8/layout/target3"/>
    <dgm:cxn modelId="{88353DC4-D9F0-4398-819B-25C4D091730B}" type="presParOf" srcId="{EEC5F226-344E-4F7D-8BC5-D3BF9853768F}" destId="{09562A08-3207-43A9-BED9-1FD84F891A3F}" srcOrd="1" destOrd="0" presId="urn:microsoft.com/office/officeart/2005/8/layout/target3"/>
    <dgm:cxn modelId="{0C231E2A-49CB-4043-A432-9A86E9917CFB}" type="presParOf" srcId="{EEC5F226-344E-4F7D-8BC5-D3BF9853768F}" destId="{6689DB15-0529-4BDC-8DC1-E1BC7BA75C36}" srcOrd="2" destOrd="0" presId="urn:microsoft.com/office/officeart/2005/8/layout/target3"/>
    <dgm:cxn modelId="{57A16CC2-8D4F-4A8B-83C9-2BE711A30AC6}" type="presParOf" srcId="{EEC5F226-344E-4F7D-8BC5-D3BF9853768F}" destId="{F57A9EBA-6CF5-44FB-B8F5-79D0F3A5A71F}"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51CBB1-4424-456B-A800-B56A1C2B4475}">
      <dsp:nvSpPr>
        <dsp:cNvPr id="0" name=""/>
        <dsp:cNvSpPr/>
      </dsp:nvSpPr>
      <dsp:spPr>
        <a:xfrm>
          <a:off x="0" y="1422"/>
          <a:ext cx="7772400" cy="1467180"/>
        </a:xfrm>
        <a:prstGeom prst="roundRect">
          <a:avLst/>
        </a:prstGeom>
        <a:solidFill>
          <a:schemeClr val="accent3"/>
        </a:solidFill>
        <a:ln w="31800" cap="flat" cmpd="sng" algn="ctr">
          <a:solidFill>
            <a:schemeClr val="lt1"/>
          </a:solidFill>
          <a:prstDash val="solid"/>
        </a:ln>
        <a:effectLst>
          <a:outerShdw blurRad="50800" dist="25000" dir="5400000" rotWithShape="0">
            <a:schemeClr val="accent3">
              <a:shade val="30000"/>
              <a:satMod val="150000"/>
              <a:alpha val="38000"/>
            </a:scheme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ru-RU" sz="3800" b="1" kern="1200" dirty="0" smtClean="0"/>
            <a:t>КОМПЬЮТЕР И ЗДОРОВЬЕ РЕБЕНКА</a:t>
          </a:r>
          <a:endParaRPr lang="ru-RU" sz="3800" kern="1200" dirty="0"/>
        </a:p>
      </dsp:txBody>
      <dsp:txXfrm>
        <a:off x="0" y="1422"/>
        <a:ext cx="7772400" cy="146718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73F8DB-21D6-499A-ABA5-9D4BE0550ED9}">
      <dsp:nvSpPr>
        <dsp:cNvPr id="0" name=""/>
        <dsp:cNvSpPr/>
      </dsp:nvSpPr>
      <dsp:spPr>
        <a:xfrm>
          <a:off x="0" y="57675"/>
          <a:ext cx="6400800" cy="795600"/>
        </a:xfrm>
        <a:prstGeom prst="roundRect">
          <a:avLst/>
        </a:prstGeom>
        <a:gradFill rotWithShape="0">
          <a:gsLst>
            <a:gs pos="0">
              <a:schemeClr val="accent5">
                <a:hueOff val="0"/>
                <a:satOff val="0"/>
                <a:lumOff val="0"/>
                <a:alphaOff val="0"/>
                <a:tint val="74000"/>
              </a:schemeClr>
            </a:gs>
            <a:gs pos="49000">
              <a:schemeClr val="accent5">
                <a:hueOff val="0"/>
                <a:satOff val="0"/>
                <a:lumOff val="0"/>
                <a:alphaOff val="0"/>
                <a:tint val="96000"/>
                <a:shade val="84000"/>
                <a:satMod val="110000"/>
              </a:schemeClr>
            </a:gs>
            <a:gs pos="49100">
              <a:schemeClr val="accent5">
                <a:hueOff val="0"/>
                <a:satOff val="0"/>
                <a:lumOff val="0"/>
                <a:alphaOff val="0"/>
                <a:shade val="55000"/>
                <a:satMod val="150000"/>
              </a:schemeClr>
            </a:gs>
            <a:gs pos="92000">
              <a:schemeClr val="accent5">
                <a:hueOff val="0"/>
                <a:satOff val="0"/>
                <a:lumOff val="0"/>
                <a:alphaOff val="0"/>
                <a:tint val="98000"/>
                <a:shade val="90000"/>
                <a:satMod val="128000"/>
              </a:schemeClr>
            </a:gs>
            <a:gs pos="100000">
              <a:schemeClr val="accent5">
                <a:hueOff val="0"/>
                <a:satOff val="0"/>
                <a:lumOff val="0"/>
                <a:alphaOff val="0"/>
                <a:tint val="90000"/>
                <a:shade val="97000"/>
                <a:satMod val="128000"/>
              </a:schemeClr>
            </a:gs>
          </a:gsLst>
          <a:lin ang="5400000" scaled="1"/>
        </a:gradFill>
        <a:ln>
          <a:noFill/>
        </a:ln>
        <a:effectLst>
          <a:outerShdw blurRad="39000" dist="25400" dir="5400000" rotWithShape="0">
            <a:schemeClr val="accent5">
              <a:hueOff val="0"/>
              <a:satOff val="0"/>
              <a:lumOff val="0"/>
              <a:alphaOff val="0"/>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dsp:spPr>
      <dsp:style>
        <a:lnRef idx="0">
          <a:scrgbClr r="0" g="0" b="0"/>
        </a:lnRef>
        <a:fillRef idx="3">
          <a:scrgbClr r="0" g="0" b="0"/>
        </a:fillRef>
        <a:effectRef idx="3">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ru-RU" sz="3400" kern="1200" dirty="0" smtClean="0">
              <a:effectLst>
                <a:glow rad="228600">
                  <a:schemeClr val="accent4">
                    <a:satMod val="175000"/>
                    <a:alpha val="40000"/>
                  </a:schemeClr>
                </a:glow>
              </a:effectLst>
            </a:rPr>
            <a:t>Консультация для родителей</a:t>
          </a:r>
          <a:endParaRPr lang="ru-RU" sz="3400" kern="1200" dirty="0">
            <a:effectLst>
              <a:glow rad="228600">
                <a:schemeClr val="accent4">
                  <a:satMod val="175000"/>
                  <a:alpha val="40000"/>
                </a:schemeClr>
              </a:glow>
            </a:effectLst>
          </a:endParaRPr>
        </a:p>
      </dsp:txBody>
      <dsp:txXfrm>
        <a:off x="0" y="57675"/>
        <a:ext cx="6400800" cy="7956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3B5F82-535A-464E-BED2-94326980C3D1}">
      <dsp:nvSpPr>
        <dsp:cNvPr id="0" name=""/>
        <dsp:cNvSpPr/>
      </dsp:nvSpPr>
      <dsp:spPr>
        <a:xfrm>
          <a:off x="0" y="0"/>
          <a:ext cx="2376264" cy="2376264"/>
        </a:xfrm>
        <a:prstGeom prst="pie">
          <a:avLst>
            <a:gd name="adj1" fmla="val 5400000"/>
            <a:gd name="adj2" fmla="val 16200000"/>
          </a:avLst>
        </a:prstGeom>
        <a:solidFill>
          <a:schemeClr val="dk2">
            <a:hueOff val="0"/>
            <a:satOff val="0"/>
            <a:lumOff val="0"/>
            <a:alphaOff val="0"/>
          </a:schemeClr>
        </a:solidFill>
        <a:ln w="400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A4CC3E-C132-4DAE-A5B1-93FD5CDCBB48}">
      <dsp:nvSpPr>
        <dsp:cNvPr id="0" name=""/>
        <dsp:cNvSpPr/>
      </dsp:nvSpPr>
      <dsp:spPr>
        <a:xfrm>
          <a:off x="1188132" y="0"/>
          <a:ext cx="5067356" cy="2376264"/>
        </a:xfrm>
        <a:prstGeom prst="rect">
          <a:avLst/>
        </a:prstGeom>
        <a:gradFill rotWithShape="1">
          <a:gsLst>
            <a:gs pos="0">
              <a:schemeClr val="accent2">
                <a:tint val="15000"/>
                <a:satMod val="250000"/>
              </a:schemeClr>
            </a:gs>
            <a:gs pos="49000">
              <a:schemeClr val="accent2">
                <a:tint val="50000"/>
                <a:satMod val="200000"/>
              </a:schemeClr>
            </a:gs>
            <a:gs pos="49100">
              <a:schemeClr val="accent2">
                <a:tint val="64000"/>
                <a:satMod val="160000"/>
              </a:schemeClr>
            </a:gs>
            <a:gs pos="92000">
              <a:schemeClr val="accent2">
                <a:tint val="50000"/>
                <a:satMod val="200000"/>
              </a:schemeClr>
            </a:gs>
            <a:gs pos="100000">
              <a:schemeClr val="accent2">
                <a:tint val="43000"/>
                <a:satMod val="190000"/>
              </a:schemeClr>
            </a:gs>
          </a:gsLst>
          <a:lin ang="5400000" scaled="1"/>
        </a:gradFill>
        <a:ln w="11430" cap="flat" cmpd="sng" algn="ctr">
          <a:solidFill>
            <a:schemeClr val="accent2"/>
          </a:solidFill>
          <a:prstDash val="solid"/>
        </a:ln>
        <a:effectLst>
          <a:outerShdw blurRad="50800" dist="25000" dir="5400000" rotWithShape="0">
            <a:schemeClr val="accent2">
              <a:shade val="30000"/>
              <a:satMod val="150000"/>
              <a:alpha val="38000"/>
            </a:scheme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33350" tIns="133350" rIns="133350" bIns="133350" numCol="1" spcCol="1270" anchor="ctr" anchorCtr="0">
          <a:noAutofit/>
        </a:bodyPr>
        <a:lstStyle/>
        <a:p>
          <a:pPr lvl="0" algn="ctr" defTabSz="1555750" rtl="0">
            <a:lnSpc>
              <a:spcPct val="90000"/>
            </a:lnSpc>
            <a:spcBef>
              <a:spcPct val="0"/>
            </a:spcBef>
            <a:spcAft>
              <a:spcPct val="35000"/>
            </a:spcAft>
          </a:pPr>
          <a:r>
            <a:rPr lang="ru-RU" sz="3500" kern="1200" baseline="0" dirty="0" smtClean="0"/>
            <a:t>1. Компьютер следует расположить в углу или задней поверхностью к стене.</a:t>
          </a:r>
          <a:endParaRPr lang="ru-RU" sz="3500" kern="1200" baseline="0" dirty="0"/>
        </a:p>
      </dsp:txBody>
      <dsp:txXfrm>
        <a:off x="1188132" y="0"/>
        <a:ext cx="5067356" cy="237626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F61D78-3207-4857-A2BA-B598ACEA4A7A}">
      <dsp:nvSpPr>
        <dsp:cNvPr id="0" name=""/>
        <dsp:cNvSpPr/>
      </dsp:nvSpPr>
      <dsp:spPr>
        <a:xfrm>
          <a:off x="0" y="0"/>
          <a:ext cx="4032448" cy="4032448"/>
        </a:xfrm>
        <a:prstGeom prst="pie">
          <a:avLst>
            <a:gd name="adj1" fmla="val 5400000"/>
            <a:gd name="adj2" fmla="val 16200000"/>
          </a:avLst>
        </a:prstGeom>
        <a:solidFill>
          <a:schemeClr val="dk2">
            <a:hueOff val="0"/>
            <a:satOff val="0"/>
            <a:lumOff val="0"/>
            <a:alphaOff val="0"/>
          </a:schemeClr>
        </a:solidFill>
        <a:ln>
          <a:noFill/>
        </a:ln>
        <a:effectLst>
          <a:outerShdw blurRad="39000" dist="25400" dir="5400000" rotWithShape="0">
            <a:schemeClr val="dk2">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88C42983-A648-4BF2-B61C-5077BEEED074}">
      <dsp:nvSpPr>
        <dsp:cNvPr id="0" name=""/>
        <dsp:cNvSpPr/>
      </dsp:nvSpPr>
      <dsp:spPr>
        <a:xfrm>
          <a:off x="2016224" y="0"/>
          <a:ext cx="5225824" cy="4032448"/>
        </a:xfrm>
        <a:prstGeom prst="rect">
          <a:avLst/>
        </a:prstGeom>
        <a:gradFill rotWithShape="1">
          <a:gsLst>
            <a:gs pos="0">
              <a:schemeClr val="accent2">
                <a:tint val="15000"/>
                <a:satMod val="250000"/>
              </a:schemeClr>
            </a:gs>
            <a:gs pos="49000">
              <a:schemeClr val="accent2">
                <a:tint val="50000"/>
                <a:satMod val="200000"/>
              </a:schemeClr>
            </a:gs>
            <a:gs pos="49100">
              <a:schemeClr val="accent2">
                <a:tint val="64000"/>
                <a:satMod val="160000"/>
              </a:schemeClr>
            </a:gs>
            <a:gs pos="92000">
              <a:schemeClr val="accent2">
                <a:tint val="50000"/>
                <a:satMod val="200000"/>
              </a:schemeClr>
            </a:gs>
            <a:gs pos="100000">
              <a:schemeClr val="accent2">
                <a:tint val="43000"/>
                <a:satMod val="190000"/>
              </a:schemeClr>
            </a:gs>
          </a:gsLst>
          <a:lin ang="5400000" scaled="1"/>
        </a:gradFill>
        <a:ln w="11430" cap="flat" cmpd="sng" algn="ctr">
          <a:solidFill>
            <a:schemeClr val="accent2"/>
          </a:solidFill>
          <a:prstDash val="solid"/>
        </a:ln>
        <a:effectLst>
          <a:outerShdw blurRad="50800" dist="25000" dir="5400000" rotWithShape="0">
            <a:schemeClr val="accent2">
              <a:shade val="30000"/>
              <a:satMod val="150000"/>
              <a:alpha val="38000"/>
            </a:schemeClr>
          </a:outerShdw>
        </a:effectLst>
        <a:scene3d>
          <a:camera prst="orthographicFront">
            <a:rot lat="0" lon="0" rev="0"/>
          </a:camera>
          <a:lightRig rig="contrasting" dir="t">
            <a:rot lat="0" lon="0" rev="1200000"/>
          </a:lightRig>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ru-RU" sz="3100" b="1" kern="1200" dirty="0" smtClean="0"/>
            <a:t>2. В помещении, где используется компьютер, необходима         ежедневная влажная уборка. Поэтому пол в нем не надо закрывать паласом                                    или ковром.</a:t>
          </a:r>
          <a:r>
            <a:rPr lang="ru-RU" sz="3100" b="1" kern="1200" baseline="0" dirty="0" smtClean="0"/>
            <a:t/>
          </a:r>
          <a:br>
            <a:rPr lang="ru-RU" sz="3100" b="1" kern="1200" baseline="0" dirty="0" smtClean="0"/>
          </a:br>
          <a:endParaRPr lang="ru-RU" sz="3100" b="1" kern="1200" baseline="0" dirty="0"/>
        </a:p>
      </dsp:txBody>
      <dsp:txXfrm>
        <a:off x="2016224" y="0"/>
        <a:ext cx="5225824" cy="403244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17AFAD2-8D80-4B4B-87F5-437FF18BF22E}">
      <dsp:nvSpPr>
        <dsp:cNvPr id="0" name=""/>
        <dsp:cNvSpPr/>
      </dsp:nvSpPr>
      <dsp:spPr>
        <a:xfrm>
          <a:off x="0" y="0"/>
          <a:ext cx="3024335" cy="3024335"/>
        </a:xfrm>
        <a:prstGeom prst="pie">
          <a:avLst>
            <a:gd name="adj1" fmla="val 5400000"/>
            <a:gd name="adj2" fmla="val 16200000"/>
          </a:avLst>
        </a:prstGeom>
        <a:solidFill>
          <a:schemeClr val="dk2">
            <a:hueOff val="0"/>
            <a:satOff val="0"/>
            <a:lumOff val="0"/>
            <a:alphaOff val="0"/>
          </a:schemeClr>
        </a:solidFill>
        <a:ln w="400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8C6FED-2772-4251-B599-C09F38B21484}">
      <dsp:nvSpPr>
        <dsp:cNvPr id="0" name=""/>
        <dsp:cNvSpPr/>
      </dsp:nvSpPr>
      <dsp:spPr>
        <a:xfrm>
          <a:off x="1440164" y="0"/>
          <a:ext cx="4743320" cy="3024335"/>
        </a:xfrm>
        <a:prstGeom prst="rect">
          <a:avLst/>
        </a:prstGeom>
        <a:gradFill rotWithShape="1">
          <a:gsLst>
            <a:gs pos="0">
              <a:schemeClr val="accent2">
                <a:tint val="15000"/>
                <a:satMod val="250000"/>
              </a:schemeClr>
            </a:gs>
            <a:gs pos="49000">
              <a:schemeClr val="accent2">
                <a:tint val="50000"/>
                <a:satMod val="200000"/>
              </a:schemeClr>
            </a:gs>
            <a:gs pos="49100">
              <a:schemeClr val="accent2">
                <a:tint val="64000"/>
                <a:satMod val="160000"/>
              </a:schemeClr>
            </a:gs>
            <a:gs pos="92000">
              <a:schemeClr val="accent2">
                <a:tint val="50000"/>
                <a:satMod val="200000"/>
              </a:schemeClr>
            </a:gs>
            <a:gs pos="100000">
              <a:schemeClr val="accent2">
                <a:tint val="43000"/>
                <a:satMod val="190000"/>
              </a:schemeClr>
            </a:gs>
          </a:gsLst>
          <a:lin ang="5400000" scaled="1"/>
        </a:gradFill>
        <a:ln w="11430" cap="flat" cmpd="sng" algn="ctr">
          <a:solidFill>
            <a:schemeClr val="accent2"/>
          </a:solidFill>
          <a:prstDash val="solid"/>
        </a:ln>
        <a:effectLst>
          <a:outerShdw blurRad="50800" dist="25000" dir="5400000" rotWithShape="0">
            <a:schemeClr val="accent2">
              <a:shade val="30000"/>
              <a:satMod val="150000"/>
              <a:alpha val="38000"/>
            </a:scheme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ru-RU" sz="2400" b="1" kern="1200" dirty="0" smtClean="0"/>
            <a:t>3. До и после работы на компьютере следует протирать экран слегка увлажненной чистой тряпкой или губкой.</a:t>
          </a:r>
          <a:r>
            <a:rPr lang="ru-RU" sz="2400" b="1" kern="1200" baseline="0" dirty="0" smtClean="0"/>
            <a:t/>
          </a:r>
          <a:br>
            <a:rPr lang="ru-RU" sz="2400" b="1" kern="1200" baseline="0" dirty="0" smtClean="0"/>
          </a:br>
          <a:r>
            <a:rPr lang="ru-RU" sz="2400" b="1" kern="1200" baseline="0" dirty="0" smtClean="0"/>
            <a:t/>
          </a:r>
          <a:br>
            <a:rPr lang="ru-RU" sz="2400" b="1" kern="1200" baseline="0" dirty="0" smtClean="0"/>
          </a:br>
          <a:endParaRPr lang="ru-RU" sz="2400" b="1" kern="1200" baseline="0" dirty="0"/>
        </a:p>
      </dsp:txBody>
      <dsp:txXfrm>
        <a:off x="1440164" y="0"/>
        <a:ext cx="4743320" cy="302433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8FE3DF-A723-4530-AD07-705FE4A78E76}">
      <dsp:nvSpPr>
        <dsp:cNvPr id="0" name=""/>
        <dsp:cNvSpPr/>
      </dsp:nvSpPr>
      <dsp:spPr>
        <a:xfrm>
          <a:off x="0" y="0"/>
          <a:ext cx="2952327" cy="2952327"/>
        </a:xfrm>
        <a:prstGeom prst="pie">
          <a:avLst>
            <a:gd name="adj1" fmla="val 5400000"/>
            <a:gd name="adj2" fmla="val 16200000"/>
          </a:avLst>
        </a:prstGeom>
        <a:solidFill>
          <a:schemeClr val="dk2">
            <a:hueOff val="0"/>
            <a:satOff val="0"/>
            <a:lumOff val="0"/>
            <a:alphaOff val="0"/>
          </a:schemeClr>
        </a:solidFill>
        <a:ln w="400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A69A74-7B53-401D-940F-794EAB578BD5}">
      <dsp:nvSpPr>
        <dsp:cNvPr id="0" name=""/>
        <dsp:cNvSpPr/>
      </dsp:nvSpPr>
      <dsp:spPr>
        <a:xfrm>
          <a:off x="1476163" y="0"/>
          <a:ext cx="4779324" cy="2952327"/>
        </a:xfrm>
        <a:prstGeom prst="rect">
          <a:avLst/>
        </a:prstGeom>
        <a:gradFill rotWithShape="1">
          <a:gsLst>
            <a:gs pos="0">
              <a:schemeClr val="accent2">
                <a:tint val="15000"/>
                <a:satMod val="250000"/>
              </a:schemeClr>
            </a:gs>
            <a:gs pos="49000">
              <a:schemeClr val="accent2">
                <a:tint val="50000"/>
                <a:satMod val="200000"/>
              </a:schemeClr>
            </a:gs>
            <a:gs pos="49100">
              <a:schemeClr val="accent2">
                <a:tint val="64000"/>
                <a:satMod val="160000"/>
              </a:schemeClr>
            </a:gs>
            <a:gs pos="92000">
              <a:schemeClr val="accent2">
                <a:tint val="50000"/>
                <a:satMod val="200000"/>
              </a:schemeClr>
            </a:gs>
            <a:gs pos="100000">
              <a:schemeClr val="accent2">
                <a:tint val="43000"/>
                <a:satMod val="190000"/>
              </a:schemeClr>
            </a:gs>
          </a:gsLst>
          <a:lin ang="5400000" scaled="1"/>
        </a:gradFill>
        <a:ln w="11430" cap="flat" cmpd="sng" algn="ctr">
          <a:solidFill>
            <a:schemeClr val="accent2"/>
          </a:solidFill>
          <a:prstDash val="solid"/>
        </a:ln>
        <a:effectLst>
          <a:outerShdw blurRad="50800" dist="25000" dir="5400000" rotWithShape="0">
            <a:schemeClr val="accent2">
              <a:shade val="30000"/>
              <a:satMod val="150000"/>
              <a:alpha val="38000"/>
            </a:scheme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endParaRPr lang="ru-RU" sz="2200" b="1" kern="1200" baseline="0" dirty="0" smtClean="0"/>
        </a:p>
        <a:p>
          <a:pPr lvl="0" algn="ctr" defTabSz="977900" rtl="0">
            <a:lnSpc>
              <a:spcPct val="90000"/>
            </a:lnSpc>
            <a:spcBef>
              <a:spcPct val="0"/>
            </a:spcBef>
            <a:spcAft>
              <a:spcPct val="35000"/>
            </a:spcAft>
          </a:pPr>
          <a:r>
            <a:rPr lang="ru-RU" sz="2200" b="1" kern="1200" dirty="0" smtClean="0"/>
            <a:t>4. Считается, что наши зеленые друзья - кактусы - тоже помогают уменьшить негативное влияние компьютера.</a:t>
          </a:r>
          <a:r>
            <a:rPr lang="ru-RU" sz="2200" b="1" kern="1200" baseline="0" dirty="0" smtClean="0"/>
            <a:t/>
          </a:r>
          <a:br>
            <a:rPr lang="ru-RU" sz="2200" b="1" kern="1200" baseline="0" dirty="0" smtClean="0"/>
          </a:br>
          <a:r>
            <a:rPr lang="ru-RU" sz="2200" b="1" kern="1200" baseline="0" dirty="0" smtClean="0"/>
            <a:t/>
          </a:r>
          <a:br>
            <a:rPr lang="ru-RU" sz="2200" b="1" kern="1200" baseline="0" dirty="0" smtClean="0"/>
          </a:br>
          <a:r>
            <a:rPr lang="ru-RU" sz="2200" b="1" kern="1200" baseline="0" dirty="0" smtClean="0"/>
            <a:t/>
          </a:r>
          <a:br>
            <a:rPr lang="ru-RU" sz="2200" b="1" kern="1200" baseline="0" dirty="0" smtClean="0"/>
          </a:br>
          <a:endParaRPr lang="ru-RU" sz="2200" b="1" kern="1200" baseline="0" dirty="0"/>
        </a:p>
      </dsp:txBody>
      <dsp:txXfrm>
        <a:off x="1476163" y="0"/>
        <a:ext cx="4779324" cy="2952327"/>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6FB374D-23ED-4A1E-90C6-33F92412764B}">
      <dsp:nvSpPr>
        <dsp:cNvPr id="0" name=""/>
        <dsp:cNvSpPr/>
      </dsp:nvSpPr>
      <dsp:spPr>
        <a:xfrm>
          <a:off x="0" y="0"/>
          <a:ext cx="2880320" cy="2880320"/>
        </a:xfrm>
        <a:prstGeom prst="pie">
          <a:avLst>
            <a:gd name="adj1" fmla="val 5400000"/>
            <a:gd name="adj2" fmla="val 16200000"/>
          </a:avLst>
        </a:prstGeom>
        <a:solidFill>
          <a:schemeClr val="dk2">
            <a:hueOff val="0"/>
            <a:satOff val="0"/>
            <a:lumOff val="0"/>
            <a:alphaOff val="0"/>
          </a:schemeClr>
        </a:solidFill>
        <a:ln w="400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02D0AF-2E3D-492D-B116-E01A6B6B12EA}">
      <dsp:nvSpPr>
        <dsp:cNvPr id="0" name=""/>
        <dsp:cNvSpPr/>
      </dsp:nvSpPr>
      <dsp:spPr>
        <a:xfrm>
          <a:off x="1440160" y="0"/>
          <a:ext cx="4320480" cy="2880320"/>
        </a:xfrm>
        <a:prstGeom prst="rect">
          <a:avLst/>
        </a:prstGeom>
        <a:gradFill rotWithShape="1">
          <a:gsLst>
            <a:gs pos="0">
              <a:schemeClr val="accent2">
                <a:tint val="15000"/>
                <a:satMod val="250000"/>
              </a:schemeClr>
            </a:gs>
            <a:gs pos="49000">
              <a:schemeClr val="accent2">
                <a:tint val="50000"/>
                <a:satMod val="200000"/>
              </a:schemeClr>
            </a:gs>
            <a:gs pos="49100">
              <a:schemeClr val="accent2">
                <a:tint val="64000"/>
                <a:satMod val="160000"/>
              </a:schemeClr>
            </a:gs>
            <a:gs pos="92000">
              <a:schemeClr val="accent2">
                <a:tint val="50000"/>
                <a:satMod val="200000"/>
              </a:schemeClr>
            </a:gs>
            <a:gs pos="100000">
              <a:schemeClr val="accent2">
                <a:tint val="43000"/>
                <a:satMod val="190000"/>
              </a:schemeClr>
            </a:gs>
          </a:gsLst>
          <a:lin ang="5400000" scaled="1"/>
        </a:gradFill>
        <a:ln w="11430" cap="flat" cmpd="sng" algn="ctr">
          <a:solidFill>
            <a:schemeClr val="accent2"/>
          </a:solidFill>
          <a:prstDash val="solid"/>
        </a:ln>
        <a:effectLst>
          <a:outerShdw blurRad="50800" dist="25000" dir="5400000" rotWithShape="0">
            <a:schemeClr val="accent2">
              <a:shade val="30000"/>
              <a:satMod val="150000"/>
              <a:alpha val="38000"/>
            </a:scheme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ru-RU" sz="2800" b="1" kern="1200" baseline="0" dirty="0" smtClean="0"/>
            <a:t>5. Не забывайте чаще проветривать комнату, а аквариум или другие емкости с водой увеличивают влажность воздуха.</a:t>
          </a:r>
          <a:br>
            <a:rPr lang="ru-RU" sz="2800" b="1" kern="1200" baseline="0" dirty="0" smtClean="0"/>
          </a:br>
          <a:endParaRPr lang="ru-RU" sz="2800" b="1" kern="1200" baseline="0" dirty="0"/>
        </a:p>
      </dsp:txBody>
      <dsp:txXfrm>
        <a:off x="1440160" y="0"/>
        <a:ext cx="4320480" cy="288032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EA79230-F3CF-4331-9542-1E79837D8869}" type="datetimeFigureOut">
              <a:rPr lang="ru-RU" smtClean="0"/>
              <a:pPr/>
              <a:t>13.11.2011</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CFB0823-6AA2-4FAF-93A2-EA610922BC53}" type="slidenum">
              <a:rPr lang="ru-RU" smtClean="0"/>
              <a:pPr/>
              <a:t>‹#›</a:t>
            </a:fld>
            <a:endParaRPr lang="ru-RU"/>
          </a:p>
        </p:txBody>
      </p:sp>
    </p:spTree>
  </p:cSld>
  <p:clrMapOvr>
    <a:masterClrMapping/>
  </p:clrMapOvr>
  <p:transition spd="slow" advClick="0" advTm="8000">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EA79230-F3CF-4331-9542-1E79837D8869}" type="datetimeFigureOut">
              <a:rPr lang="ru-RU" smtClean="0"/>
              <a:pPr/>
              <a:t>13.11.2011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FB0823-6AA2-4FAF-93A2-EA610922BC53}" type="slidenum">
              <a:rPr lang="ru-RU" smtClean="0"/>
              <a:pPr/>
              <a:t>‹#›</a:t>
            </a:fld>
            <a:endParaRPr lang="ru-RU"/>
          </a:p>
        </p:txBody>
      </p:sp>
    </p:spTree>
  </p:cSld>
  <p:clrMapOvr>
    <a:masterClrMapping/>
  </p:clrMapOvr>
  <p:transition spd="slow" advClick="0" advTm="8000">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9EA79230-F3CF-4331-9542-1E79837D8869}" type="datetimeFigureOut">
              <a:rPr lang="ru-RU" smtClean="0"/>
              <a:pPr/>
              <a:t>13.11.2011</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CFB0823-6AA2-4FAF-93A2-EA610922BC53}" type="slidenum">
              <a:rPr lang="ru-RU" smtClean="0"/>
              <a:pPr/>
              <a:t>‹#›</a:t>
            </a:fld>
            <a:endParaRPr lang="ru-RU"/>
          </a:p>
        </p:txBody>
      </p:sp>
    </p:spTree>
  </p:cSld>
  <p:clrMapOvr>
    <a:masterClrMapping/>
  </p:clrMapOvr>
  <p:transition spd="slow" advClick="0" advTm="8000">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EA79230-F3CF-4331-9542-1E79837D8869}" type="datetimeFigureOut">
              <a:rPr lang="ru-RU" smtClean="0"/>
              <a:pPr/>
              <a:t>13.11.2011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FB0823-6AA2-4FAF-93A2-EA610922BC53}" type="slidenum">
              <a:rPr lang="ru-RU" smtClean="0"/>
              <a:pPr/>
              <a:t>‹#›</a:t>
            </a:fld>
            <a:endParaRPr lang="ru-RU"/>
          </a:p>
        </p:txBody>
      </p:sp>
    </p:spTree>
  </p:cSld>
  <p:clrMapOvr>
    <a:masterClrMapping/>
  </p:clrMapOvr>
  <p:transition spd="slow" advClick="0" advTm="8000">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EA79230-F3CF-4331-9542-1E79837D8869}" type="datetimeFigureOut">
              <a:rPr lang="ru-RU" smtClean="0"/>
              <a:pPr/>
              <a:t>13.11.2011</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4CFB0823-6AA2-4FAF-93A2-EA610922BC53}" type="slidenum">
              <a:rPr lang="ru-RU" smtClean="0"/>
              <a:pPr/>
              <a:t>‹#›</a:t>
            </a:fld>
            <a:endParaRPr lang="ru-RU"/>
          </a:p>
        </p:txBody>
      </p:sp>
    </p:spTree>
  </p:cSld>
  <p:clrMapOvr>
    <a:masterClrMapping/>
  </p:clrMapOvr>
  <p:transition spd="slow" advClick="0" advTm="8000">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EA79230-F3CF-4331-9542-1E79837D8869}" type="datetimeFigureOut">
              <a:rPr lang="ru-RU" smtClean="0"/>
              <a:pPr/>
              <a:t>13.11.2011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CFB0823-6AA2-4FAF-93A2-EA610922BC53}" type="slidenum">
              <a:rPr lang="ru-RU" smtClean="0"/>
              <a:pPr/>
              <a:t>‹#›</a:t>
            </a:fld>
            <a:endParaRPr lang="ru-RU"/>
          </a:p>
        </p:txBody>
      </p:sp>
    </p:spTree>
  </p:cSld>
  <p:clrMapOvr>
    <a:masterClrMapping/>
  </p:clrMapOvr>
  <p:transition spd="slow" advClick="0" advTm="8000">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EA79230-F3CF-4331-9542-1E79837D8869}" type="datetimeFigureOut">
              <a:rPr lang="ru-RU" smtClean="0"/>
              <a:pPr/>
              <a:t>13.11.2011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CFB0823-6AA2-4FAF-93A2-EA610922BC53}" type="slidenum">
              <a:rPr lang="ru-RU" smtClean="0"/>
              <a:pPr/>
              <a:t>‹#›</a:t>
            </a:fld>
            <a:endParaRPr lang="ru-RU"/>
          </a:p>
        </p:txBody>
      </p:sp>
    </p:spTree>
  </p:cSld>
  <p:clrMapOvr>
    <a:masterClrMapping/>
  </p:clrMapOvr>
  <p:transition spd="slow" advClick="0" advTm="8000">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9EA79230-F3CF-4331-9542-1E79837D8869}" type="datetimeFigureOut">
              <a:rPr lang="ru-RU" smtClean="0"/>
              <a:pPr/>
              <a:t>13.11.2011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CFB0823-6AA2-4FAF-93A2-EA610922BC53}" type="slidenum">
              <a:rPr lang="ru-RU" smtClean="0"/>
              <a:pPr/>
              <a:t>‹#›</a:t>
            </a:fld>
            <a:endParaRPr lang="ru-RU"/>
          </a:p>
        </p:txBody>
      </p:sp>
    </p:spTree>
  </p:cSld>
  <p:clrMapOvr>
    <a:masterClrMapping/>
  </p:clrMapOvr>
  <p:transition spd="slow" advClick="0" advTm="8000">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9EA79230-F3CF-4331-9542-1E79837D8869}" type="datetimeFigureOut">
              <a:rPr lang="ru-RU" smtClean="0"/>
              <a:pPr/>
              <a:t>13.11.2011</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4CFB0823-6AA2-4FAF-93A2-EA610922BC53}" type="slidenum">
              <a:rPr lang="ru-RU" smtClean="0"/>
              <a:pPr/>
              <a:t>‹#›</a:t>
            </a:fld>
            <a:endParaRPr lang="ru-RU"/>
          </a:p>
        </p:txBody>
      </p:sp>
    </p:spTree>
  </p:cSld>
  <p:clrMapOvr>
    <a:masterClrMapping/>
  </p:clrMapOvr>
  <p:transition spd="slow" advClick="0" advTm="8000">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EA79230-F3CF-4331-9542-1E79837D8869}" type="datetimeFigureOut">
              <a:rPr lang="ru-RU" smtClean="0"/>
              <a:pPr/>
              <a:t>13.11.2011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CFB0823-6AA2-4FAF-93A2-EA610922BC53}" type="slidenum">
              <a:rPr lang="ru-RU" smtClean="0"/>
              <a:pPr/>
              <a:t>‹#›</a:t>
            </a:fld>
            <a:endParaRPr lang="ru-RU"/>
          </a:p>
        </p:txBody>
      </p:sp>
    </p:spTree>
  </p:cSld>
  <p:clrMapOvr>
    <a:masterClrMapping/>
  </p:clrMapOvr>
  <p:transition spd="slow" advClick="0" advTm="8000">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9EA79230-F3CF-4331-9542-1E79837D8869}" type="datetimeFigureOut">
              <a:rPr lang="ru-RU" smtClean="0"/>
              <a:pPr/>
              <a:t>13.11.2011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CFB0823-6AA2-4FAF-93A2-EA610922BC53}"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transition spd="slow" advClick="0" advTm="8000">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EA79230-F3CF-4331-9542-1E79837D8869}" type="datetimeFigureOut">
              <a:rPr lang="ru-RU" smtClean="0"/>
              <a:pPr/>
              <a:t>13.11.2011</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CFB0823-6AA2-4FAF-93A2-EA610922BC5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advClick="0" advTm="8000">
    <p:newsflash/>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6.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Схема 4"/>
          <p:cNvGraphicFramePr/>
          <p:nvPr/>
        </p:nvGraphicFramePr>
        <p:xfrm>
          <a:off x="1371600" y="3886200"/>
          <a:ext cx="6400800" cy="91095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spd="slow" advClick="0" advTm="8000">
    <p:newsflash/>
    <p:sndAc>
      <p:stSnd>
        <p:snd r:embed="rId2" name="wind.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nvGraphicFramePr>
        <p:xfrm>
          <a:off x="457200" y="1124744"/>
          <a:ext cx="7242048"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advClick="0" advTm="8000">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nvGraphicFramePr>
        <p:xfrm>
          <a:off x="457200" y="1196752"/>
          <a:ext cx="7242048"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advClick="0" advTm="8000">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nvGraphicFramePr>
        <p:xfrm>
          <a:off x="457200" y="320040"/>
          <a:ext cx="7242048" cy="606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advClick="0" advTm="8000">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40000"/>
              <a:lumOff val="60000"/>
            </a:schemeClr>
          </a:solidFill>
          <a:effectLst>
            <a:glow rad="101600">
              <a:schemeClr val="accent4">
                <a:satMod val="175000"/>
                <a:alpha val="40000"/>
              </a:schemeClr>
            </a:glow>
          </a:effectLst>
        </p:spPr>
        <p:txBody>
          <a:bodyPr>
            <a:normAutofit fontScale="90000"/>
          </a:bodyPr>
          <a:lstStyle/>
          <a:p>
            <a:pPr algn="ctr"/>
            <a:r>
              <a:rPr lang="ru-RU" dirty="0" smtClean="0"/>
              <a:t>От общего к частному</a:t>
            </a:r>
            <a:br>
              <a:rPr lang="ru-RU" dirty="0" smtClean="0"/>
            </a:br>
            <a:endParaRPr lang="ru-RU" dirty="0"/>
          </a:p>
        </p:txBody>
      </p:sp>
      <p:sp>
        <p:nvSpPr>
          <p:cNvPr id="3" name="Содержимое 2"/>
          <p:cNvSpPr>
            <a:spLocks noGrp="1"/>
          </p:cNvSpPr>
          <p:nvPr>
            <p:ph idx="1"/>
          </p:nvPr>
        </p:nvSpPr>
        <p:spPr>
          <a:solidFill>
            <a:schemeClr val="accent4">
              <a:lumMod val="60000"/>
              <a:lumOff val="40000"/>
            </a:schemeClr>
          </a:solidFill>
          <a:effectLst>
            <a:glow rad="228600">
              <a:schemeClr val="accent2">
                <a:satMod val="175000"/>
                <a:alpha val="40000"/>
              </a:schemeClr>
            </a:glow>
          </a:effectLst>
        </p:spPr>
        <p:txBody>
          <a:bodyPr>
            <a:normAutofit fontScale="85000" lnSpcReduction="10000"/>
          </a:bodyPr>
          <a:lstStyle/>
          <a:p>
            <a:pPr algn="just"/>
            <a:r>
              <a:rPr lang="ru-RU" dirty="0" smtClean="0"/>
              <a:t>В помещении с работающим компьютером изменяются физические характеристики воздуха: температура может повышаться до 26-27 градусов, относительная влажность - снижаться ниже нормы, то есть до 40-60%, а содержание двуокиси углерода - увеличиваться. Наряду с этим воздух ионизируется, увеличивающееся число положительных (тяжелых) ионов неблагоприятно влияет на работоспособность. Ионы, осаждаясь на пылинках воздуха, попадают и в дыхательные пути. Некоторые люди, в том числе дети, особенно чувствительны и болезненно реагируют на эти изменения воздуха. У них появляется </a:t>
            </a:r>
            <a:r>
              <a:rPr lang="ru-RU" dirty="0" err="1" smtClean="0"/>
              <a:t>першение</a:t>
            </a:r>
            <a:r>
              <a:rPr lang="ru-RU" dirty="0" smtClean="0"/>
              <a:t> в горле, покашливание из-за повышенной сухости слизистых.</a:t>
            </a:r>
          </a:p>
          <a:p>
            <a:endParaRPr lang="ru-RU" dirty="0"/>
          </a:p>
        </p:txBody>
      </p:sp>
    </p:spTree>
  </p:cSld>
  <p:clrMapOvr>
    <a:masterClrMapping/>
  </p:clrMapOvr>
  <p:transition spd="slow" advClick="0" advTm="8000">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endParaRPr lang="ru-RU" dirty="0"/>
          </a:p>
        </p:txBody>
      </p:sp>
      <p:sp>
        <p:nvSpPr>
          <p:cNvPr id="3" name="Содержимое 2"/>
          <p:cNvSpPr>
            <a:spLocks noGrp="1"/>
          </p:cNvSpPr>
          <p:nvPr>
            <p:ph idx="1"/>
          </p:nvPr>
        </p:nvSpPr>
        <p:spPr>
          <a:xfrm>
            <a:off x="457200" y="3789040"/>
            <a:ext cx="7239000" cy="2376264"/>
          </a:xfrm>
          <a:solidFill>
            <a:schemeClr val="accent4">
              <a:lumMod val="60000"/>
              <a:lumOff val="40000"/>
            </a:schemeClr>
          </a:solidFill>
        </p:spPr>
        <p:txBody>
          <a:bodyPr>
            <a:normAutofit/>
          </a:bodyPr>
          <a:lstStyle/>
          <a:p>
            <a:r>
              <a:rPr lang="ru-RU" dirty="0" smtClean="0"/>
              <a:t>Если приобрести компьютер хорошего качества - тогда ряд проблем отпадет сам собой. Но есть 5 правил, которые хорошо бы запомнить:</a:t>
            </a:r>
            <a:endParaRPr lang="ru-RU" dirty="0"/>
          </a:p>
        </p:txBody>
      </p:sp>
      <p:pic>
        <p:nvPicPr>
          <p:cNvPr id="4" name="Рисунок 3"/>
          <p:cNvPicPr/>
          <p:nvPr/>
        </p:nvPicPr>
        <p:blipFill>
          <a:blip r:embed="rId2" cstate="print"/>
          <a:srcRect/>
          <a:stretch>
            <a:fillRect/>
          </a:stretch>
        </p:blipFill>
        <p:spPr bwMode="auto">
          <a:xfrm>
            <a:off x="1115616" y="620688"/>
            <a:ext cx="5616624" cy="2736305"/>
          </a:xfrm>
          <a:prstGeom prst="rect">
            <a:avLst/>
          </a:prstGeom>
          <a:ln/>
        </p:spPr>
        <p:style>
          <a:lnRef idx="2">
            <a:schemeClr val="accent4">
              <a:shade val="50000"/>
            </a:schemeClr>
          </a:lnRef>
          <a:fillRef idx="1">
            <a:schemeClr val="accent4"/>
          </a:fillRef>
          <a:effectRef idx="0">
            <a:schemeClr val="accent4"/>
          </a:effectRef>
          <a:fontRef idx="minor">
            <a:schemeClr val="lt1"/>
          </a:fontRef>
        </p:style>
      </p:pic>
    </p:spTree>
  </p:cSld>
  <p:clrMapOvr>
    <a:masterClrMapping/>
  </p:clrMapOvr>
  <p:transition spd="slow" advClick="0" advTm="8000">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4" name="Схема 3"/>
          <p:cNvGraphicFramePr/>
          <p:nvPr/>
        </p:nvGraphicFramePr>
        <p:xfrm>
          <a:off x="1066800" y="1124744"/>
          <a:ext cx="6255488" cy="2376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advClick="0" advTm="8000">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nvGraphicFramePr>
        <p:xfrm>
          <a:off x="457200" y="908720"/>
          <a:ext cx="7242048"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advClick="0" advTm="8000">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043608" y="1628800"/>
          <a:ext cx="6255488" cy="3024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Текст 2"/>
          <p:cNvSpPr>
            <a:spLocks noGrp="1"/>
          </p:cNvSpPr>
          <p:nvPr>
            <p:ph type="body" idx="1"/>
          </p:nvPr>
        </p:nvSpPr>
        <p:spPr>
          <a:xfrm flipV="1">
            <a:off x="1066800" y="142922"/>
            <a:ext cx="6255488" cy="45719"/>
          </a:xfrm>
        </p:spPr>
        <p:txBody>
          <a:bodyPr>
            <a:normAutofit fontScale="25000" lnSpcReduction="20000"/>
          </a:bodyPr>
          <a:lstStyle/>
          <a:p>
            <a:endParaRPr lang="ru-RU" dirty="0"/>
          </a:p>
        </p:txBody>
      </p:sp>
    </p:spTree>
  </p:cSld>
  <p:clrMapOvr>
    <a:masterClrMapping/>
  </p:clrMapOvr>
  <p:transition spd="slow" advClick="0" advTm="8000">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1066800" y="1412776"/>
          <a:ext cx="6255488" cy="2952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Текст 2"/>
          <p:cNvSpPr>
            <a:spLocks noGrp="1"/>
          </p:cNvSpPr>
          <p:nvPr>
            <p:ph type="body" idx="1"/>
          </p:nvPr>
        </p:nvSpPr>
        <p:spPr>
          <a:xfrm>
            <a:off x="1066800" y="188640"/>
            <a:ext cx="6255488" cy="45719"/>
          </a:xfrm>
        </p:spPr>
        <p:txBody>
          <a:bodyPr>
            <a:normAutofit fontScale="25000" lnSpcReduction="20000"/>
          </a:bodyPr>
          <a:lstStyle/>
          <a:p>
            <a:pPr lvl="0"/>
            <a:r>
              <a:rPr lang="ru-RU" b="1" dirty="0" smtClean="0"/>
              <a:t>.</a:t>
            </a:r>
            <a:br>
              <a:rPr lang="ru-RU" b="1" dirty="0" smtClean="0"/>
            </a:br>
            <a:r>
              <a:rPr lang="ru-RU" b="1" dirty="0" smtClean="0"/>
              <a:t/>
            </a:r>
            <a:br>
              <a:rPr lang="ru-RU" b="1" dirty="0" smtClean="0"/>
            </a:br>
            <a:endParaRPr lang="ru-RU" b="1" dirty="0" smtClean="0"/>
          </a:p>
          <a:p>
            <a:endParaRPr lang="ru-RU" dirty="0"/>
          </a:p>
        </p:txBody>
      </p:sp>
    </p:spTree>
  </p:cSld>
  <p:clrMapOvr>
    <a:masterClrMapping/>
  </p:clrMapOvr>
  <p:transition spd="slow" advClick="0" advTm="8000">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nvGraphicFramePr>
        <p:xfrm>
          <a:off x="1331640" y="1916832"/>
          <a:ext cx="5760640" cy="2880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advClick="0" advTm="8000">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nvGraphicFramePr>
        <p:xfrm>
          <a:off x="457200" y="320040"/>
          <a:ext cx="7242048" cy="6133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advClick="0" advTm="8000">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TotalTime>
  <Words>380</Words>
  <Application>Microsoft Office PowerPoint</Application>
  <PresentationFormat>Экран (4:3)</PresentationFormat>
  <Paragraphs>16</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Изящная</vt:lpstr>
      <vt:lpstr>Слайд 1</vt:lpstr>
      <vt:lpstr>От общего к частному </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Надежда Петровна</dc:creator>
  <cp:lastModifiedBy>Надежда Петровна</cp:lastModifiedBy>
  <cp:revision>17</cp:revision>
  <dcterms:created xsi:type="dcterms:W3CDTF">2011-11-12T05:23:12Z</dcterms:created>
  <dcterms:modified xsi:type="dcterms:W3CDTF">2011-11-13T08:36:28Z</dcterms:modified>
</cp:coreProperties>
</file>