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3" r:id="rId4"/>
    <p:sldId id="257" r:id="rId5"/>
    <p:sldId id="259" r:id="rId6"/>
    <p:sldId id="258" r:id="rId7"/>
    <p:sldId id="260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Загадки для 6 класс про профессии"/>
          <p:cNvPicPr>
            <a:picLocks noChangeAspect="1" noChangeArrowheads="1"/>
          </p:cNvPicPr>
          <p:nvPr/>
        </p:nvPicPr>
        <p:blipFill>
          <a:blip r:embed="rId2"/>
          <a:srcRect l="7386" t="6411" b="7692"/>
          <a:stretch>
            <a:fillRect/>
          </a:stretch>
        </p:blipFill>
        <p:spPr bwMode="auto">
          <a:xfrm>
            <a:off x="5643571" y="357166"/>
            <a:ext cx="3155762" cy="4215362"/>
          </a:xfrm>
          <a:prstGeom prst="rect">
            <a:avLst/>
          </a:prstGeom>
          <a:noFill/>
        </p:spPr>
      </p:pic>
      <p:pic>
        <p:nvPicPr>
          <p:cNvPr id="25604" name="Picture 4" descr="В мире одежды и обув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357586" cy="34974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714348" y="35716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i="1" smtClean="0">
                <a:latin typeface="Times New Roman" pitchFamily="18" charset="0"/>
                <a:cs typeface="Times New Roman" pitchFamily="18" charset="0"/>
              </a:rPr>
              <a:t>рофессии</a:t>
            </a:r>
            <a:endParaRPr lang="ru-RU" sz="4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500174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Сапожник</a:t>
            </a:r>
          </a:p>
          <a:p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      Портной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тена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2857500" cy="3629025"/>
          </a:xfrm>
          <a:prstGeom prst="rect">
            <a:avLst/>
          </a:prstGeom>
          <a:noFill/>
        </p:spPr>
      </p:pic>
      <p:pic>
        <p:nvPicPr>
          <p:cNvPr id="23556" name="Picture 4" descr="Gents' Club * Просмотр темы - Настоящая bespoke рубашка: орг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453" y="3571876"/>
            <a:ext cx="5337547" cy="3000396"/>
          </a:xfrm>
          <a:prstGeom prst="rect">
            <a:avLst/>
          </a:prstGeom>
          <a:noFill/>
        </p:spPr>
      </p:pic>
      <p:pic>
        <p:nvPicPr>
          <p:cNvPr id="23558" name="Picture 6" descr="Работа в ИП Хегай Наталья Вакансии компании на сайте Rabot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1928826" cy="3058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642918"/>
            <a:ext cx="2090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Портной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стория швейных машин.Что в литературе извес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62500" cy="4381501"/>
          </a:xfrm>
          <a:prstGeom prst="rect">
            <a:avLst/>
          </a:prstGeom>
          <a:noFill/>
        </p:spPr>
      </p:pic>
      <p:pic>
        <p:nvPicPr>
          <p:cNvPr id="22532" name="Picture 4" descr="podolsk_podolsk: Король швейных машин Исаак Зингер, смекалка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929090" cy="40068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428604"/>
            <a:ext cx="5359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Первые швейные машины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1-tub-ru.yandex.net/i?id=8a9005a619ba1f65c8f6ebd85d4f199e-7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857520" cy="2857520"/>
          </a:xfrm>
          <a:prstGeom prst="rect">
            <a:avLst/>
          </a:prstGeom>
          <a:noFill/>
        </p:spPr>
      </p:pic>
      <p:pic>
        <p:nvPicPr>
          <p:cNvPr id="21508" name="Picture 4" descr="В поисках принцессного платья (грустные размышления о воспитании девочек): Дневник пользователя UshTanya - Страна Мам"/>
          <p:cNvPicPr>
            <a:picLocks noChangeAspect="1" noChangeArrowheads="1"/>
          </p:cNvPicPr>
          <p:nvPr/>
        </p:nvPicPr>
        <p:blipFill>
          <a:blip r:embed="rId3"/>
          <a:srcRect l="8511" t="2128" r="9219" b="6382"/>
          <a:stretch>
            <a:fillRect/>
          </a:stretch>
        </p:blipFill>
        <p:spPr bwMode="auto">
          <a:xfrm>
            <a:off x="6715140" y="285728"/>
            <a:ext cx="2071702" cy="3071834"/>
          </a:xfrm>
          <a:prstGeom prst="rect">
            <a:avLst/>
          </a:prstGeom>
          <a:noFill/>
        </p:spPr>
      </p:pic>
      <p:pic>
        <p:nvPicPr>
          <p:cNvPr id="21510" name="Picture 6" descr="Изготовление штор - Салон штор &quot;Фантази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9851" y="3357562"/>
            <a:ext cx="4834149" cy="3214710"/>
          </a:xfrm>
          <a:prstGeom prst="rect">
            <a:avLst/>
          </a:prstGeom>
          <a:noFill/>
        </p:spPr>
      </p:pic>
      <p:pic>
        <p:nvPicPr>
          <p:cNvPr id="21512" name="Picture 8" descr="Строительный портал MOLOT.BY"/>
          <p:cNvPicPr>
            <a:picLocks noChangeAspect="1" noChangeArrowheads="1"/>
          </p:cNvPicPr>
          <p:nvPr/>
        </p:nvPicPr>
        <p:blipFill>
          <a:blip r:embed="rId5"/>
          <a:srcRect l="8330" r="11690"/>
          <a:stretch>
            <a:fillRect/>
          </a:stretch>
        </p:blipFill>
        <p:spPr bwMode="auto">
          <a:xfrm>
            <a:off x="142844" y="3214686"/>
            <a:ext cx="3522675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928670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Порной шьёт….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Учите, играя (Максаков А.И., Тумакова Г.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17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714356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Назовите предметы обуви.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чите, играя (Максаков А.И., Тумакова Г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800" y="5715016"/>
            <a:ext cx="500066" cy="749418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b843fa26b898b452cc8a548ac38a2e46-12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952771" cy="2214578"/>
          </a:xfrm>
          <a:prstGeom prst="rect">
            <a:avLst/>
          </a:prstGeom>
          <a:noFill/>
        </p:spPr>
      </p:pic>
      <p:pic>
        <p:nvPicPr>
          <p:cNvPr id="1030" name="Picture 6" descr="http://im1-tub-ru.yandex.net/i?id=bb57a5d894c7adaf6844a9c9c20d0e7f-8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143272" cy="2357454"/>
          </a:xfrm>
          <a:prstGeom prst="rect">
            <a:avLst/>
          </a:prstGeom>
          <a:noFill/>
        </p:spPr>
      </p:pic>
      <p:pic>
        <p:nvPicPr>
          <p:cNvPr id="1032" name="Picture 8" descr="http://im1-tub-ru.yandex.net/i?id=12049adc02bbc3d880a5badf758a4562-13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143380"/>
            <a:ext cx="3143272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500042"/>
            <a:ext cx="6861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Как обувались люди в древности?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ОСКВА БЕЛОКАМЕННАЯ. Инструменты сапожников, литейщиков, плотников - 28 Февраля 2014 - Blog - Volonter"/>
          <p:cNvPicPr>
            <a:picLocks noChangeAspect="1" noChangeArrowheads="1"/>
          </p:cNvPicPr>
          <p:nvPr/>
        </p:nvPicPr>
        <p:blipFill>
          <a:blip r:embed="rId2"/>
          <a:srcRect l="8571" t="7500" r="6785" b="28214"/>
          <a:stretch>
            <a:fillRect/>
          </a:stretch>
        </p:blipFill>
        <p:spPr bwMode="auto">
          <a:xfrm>
            <a:off x="785786" y="1285859"/>
            <a:ext cx="7000924" cy="53171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Инструмент сапожника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стерская Обуви :: marketplace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ловая игра &quot;Азбука професси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500594" cy="578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аляние сапожка (валенка) из шерсти - Валяние шерсти - Наше творчество - Фотоальбом - Творчество для вс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286124"/>
            <a:ext cx="4161925" cy="2786082"/>
          </a:xfrm>
          <a:prstGeom prst="rect">
            <a:avLst/>
          </a:prstGeom>
          <a:noFill/>
        </p:spPr>
      </p:pic>
      <p:pic>
        <p:nvPicPr>
          <p:cNvPr id="3" name="Picture 2" descr="Производство вале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205128" cy="2714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500042"/>
            <a:ext cx="4093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Самая теплая обувь в зимние морозы?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Валенки, да, валенки, Ой, да неподшиты стаpеньки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делают валенки в Белоруссии. &quot; Nibler.ru - мой маленький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71966" cy="2658090"/>
          </a:xfrm>
          <a:prstGeom prst="rect">
            <a:avLst/>
          </a:prstGeom>
          <a:noFill/>
        </p:spPr>
      </p:pic>
      <p:pic>
        <p:nvPicPr>
          <p:cNvPr id="2052" name="Picture 4" descr="Фабрика валенок (Калязин, Росс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417703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озврат обу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429024" cy="2571768"/>
          </a:xfrm>
          <a:prstGeom prst="rect">
            <a:avLst/>
          </a:prstGeom>
          <a:noFill/>
        </p:spPr>
      </p:pic>
      <p:pic>
        <p:nvPicPr>
          <p:cNvPr id="24580" name="Picture 4" descr="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0"/>
            <a:ext cx="4714907" cy="3143272"/>
          </a:xfrm>
          <a:prstGeom prst="rect">
            <a:avLst/>
          </a:prstGeom>
          <a:noFill/>
        </p:spPr>
      </p:pic>
      <p:pic>
        <p:nvPicPr>
          <p:cNvPr id="24582" name="Picture 6" descr="Государство продаст свою долю акций предприятий города Intex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3929090" cy="2621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31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11</cp:revision>
  <dcterms:created xsi:type="dcterms:W3CDTF">2015-01-18T15:09:04Z</dcterms:created>
  <dcterms:modified xsi:type="dcterms:W3CDTF">2015-01-18T17:53:24Z</dcterms:modified>
</cp:coreProperties>
</file>