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7" r:id="rId14"/>
    <p:sldId id="277" r:id="rId15"/>
    <p:sldId id="278" r:id="rId16"/>
    <p:sldId id="279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rf.info/zakon-ob-obrazovanii-v-rf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52864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</a:p>
          <a:p>
            <a:pPr algn="ctr"/>
            <a:endParaRPr lang="ru-RU" sz="40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Эстетическое развитие детей  дошкольного возраста</a:t>
            </a:r>
          </a:p>
          <a:p>
            <a:pPr algn="ctr"/>
            <a:endParaRPr lang="ru-RU" sz="40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Воспитатель Цытович Т.А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1026" name="Picture 2" descr="C:\Users\Татьяна\Pictures\фото с фотоаппарата\SUNP1016.JPG"/>
          <p:cNvPicPr>
            <a:picLocks noChangeAspect="1" noChangeArrowheads="1"/>
          </p:cNvPicPr>
          <p:nvPr/>
        </p:nvPicPr>
        <p:blipFill>
          <a:blip r:embed="rId3"/>
          <a:srcRect l="26389" t="22917" r="19445" b="11458"/>
          <a:stretch>
            <a:fillRect/>
          </a:stretch>
        </p:blipFill>
        <p:spPr bwMode="auto">
          <a:xfrm>
            <a:off x="5857884" y="1142984"/>
            <a:ext cx="278608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Освоение художественного опыта   </a:t>
            </a:r>
          </a:p>
          <a:p>
            <a:pPr algn="ctr"/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природу;</a:t>
            </a:r>
          </a:p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ознакомление дошкольников с различными видами изобразительного искусства;</a:t>
            </a:r>
          </a:p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эстетику быта.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64396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Система работы по художественно-эстетическому воспитанию</a:t>
            </a: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•   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создание условий для художественно-эстетического воспитания  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(предметно - развивающей   среды);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•    организация образовательного процесса 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(работа с детьми и родителями).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153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Система педагогического взаимодействия </a:t>
            </a:r>
          </a:p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(педагогов - детей)</a:t>
            </a:r>
          </a:p>
          <a:p>
            <a:pPr algn="ctr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•    образовательная деятельность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(занятия, экскурсии, развлечения, индивидуальная работа, игры); 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•    совместная деятельность педагогов и детей; 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•    самостоятельная деятельность детей.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 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направление 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интегрируется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- социально-коммуникативное развитие;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 познавательное развитие;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 речевое развитие;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- физическое развитие.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0112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Взаимодействие педагогов и детей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осуществляется через:  </a:t>
            </a:r>
          </a:p>
          <a:p>
            <a:pPr algn="ctr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  - непосредственную организованную образовательную деятельность;</a:t>
            </a:r>
          </a:p>
          <a:p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  - организованную образовательную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деятельность взрослых и детей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(праздники, развлечения,  дидактические игры, выставки рисунков и поделок).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8358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Самостоятельная детская деятельность</a:t>
            </a: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направленная на </a:t>
            </a:r>
          </a:p>
          <a:p>
            <a:pPr algn="ctr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укрепление интереса к художественной деятельности;  </a:t>
            </a:r>
          </a:p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(игры, продуктивная деятельность).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   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  <a:p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родительские собрания;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индивидуальные консультации;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семинары - практикумы;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дни открытых дверей;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консультационные пункты; 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выставка рисунков.  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фото с фотоаппарата\SUNP1134.JPG"/>
          <p:cNvPicPr>
            <a:picLocks noChangeAspect="1" noChangeArrowheads="1"/>
          </p:cNvPicPr>
          <p:nvPr/>
        </p:nvPicPr>
        <p:blipFill>
          <a:blip r:embed="rId2"/>
          <a:srcRect l="6081" t="10810" r="14865" b="1351"/>
          <a:stretch>
            <a:fillRect/>
          </a:stretch>
        </p:blipFill>
        <p:spPr bwMode="auto">
          <a:xfrm>
            <a:off x="357158" y="0"/>
            <a:ext cx="8429652" cy="702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430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Pictures\фото с фотоаппарата\SUNP1150.JPG"/>
          <p:cNvPicPr>
            <a:picLocks noChangeAspect="1" noChangeArrowheads="1"/>
          </p:cNvPicPr>
          <p:nvPr/>
        </p:nvPicPr>
        <p:blipFill>
          <a:blip r:embed="rId2"/>
          <a:srcRect l="8928" t="4762" r="6250" b="5952"/>
          <a:stretch>
            <a:fillRect/>
          </a:stretch>
        </p:blipFill>
        <p:spPr bwMode="auto">
          <a:xfrm>
            <a:off x="214282" y="-22582"/>
            <a:ext cx="8715404" cy="688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645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79296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эстетическое воспитание тесно связано со всеми сторонами воспитания;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усиливает воспитательный эффект других сторон воспитания (через формирование эстетических чувств, эстетической отзывчивости, начальных эстетических и этических понятий и оценок);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- обеспечивает  гармоническое развитие детей.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117693"/>
            <a:ext cx="79296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Закон &quot;Об образовании в РФ&quot; 273-ФЗ, Новый!"/>
              </a:rPr>
              <a:t>Закон "Об образовании в РФ" </a:t>
            </a:r>
            <a:r>
              <a:rPr lang="ru-RU" sz="32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64. Дошкольное образование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образование направлено </a:t>
            </a: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Одной из задач  ФГОС дошкольного образования  </a:t>
            </a:r>
          </a:p>
          <a:p>
            <a:pPr algn="ctr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является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самостоятельности, формирования предпосылок к учебной деятельности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2153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Структурные единицы программы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социально-коммуникативное развитие;</a:t>
            </a:r>
          </a:p>
          <a:p>
            <a:pPr lvl="0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познавательное развитие; </a:t>
            </a:r>
          </a:p>
          <a:p>
            <a:pPr lvl="0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речевое развитие;</a:t>
            </a:r>
          </a:p>
          <a:p>
            <a:pPr lvl="0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художественно-эстетическое развитие;</a:t>
            </a:r>
          </a:p>
          <a:p>
            <a:pPr lvl="0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- физическое развитие.</a:t>
            </a:r>
          </a:p>
          <a:p>
            <a:r>
              <a:rPr lang="ru-RU" sz="3200" smtClean="0"/>
              <a:t> </a:t>
            </a:r>
          </a:p>
          <a:p>
            <a:endParaRPr lang="ru-RU" smtClean="0"/>
          </a:p>
          <a:p>
            <a:endParaRPr lang="ru-RU"/>
          </a:p>
        </p:txBody>
      </p:sp>
      <p:pic>
        <p:nvPicPr>
          <p:cNvPr id="4098" name="Picture 2" descr="C:\Users\Татьяна\Pictures\фото с фотоаппарата\SUNP1135.JPG"/>
          <p:cNvPicPr>
            <a:picLocks noChangeAspect="1" noChangeArrowheads="1"/>
          </p:cNvPicPr>
          <p:nvPr/>
        </p:nvPicPr>
        <p:blipFill>
          <a:blip r:embed="rId3"/>
          <a:srcRect l="2343" t="10416" r="3125"/>
          <a:stretch>
            <a:fillRect/>
          </a:stretch>
        </p:blipFill>
        <p:spPr bwMode="auto">
          <a:xfrm>
            <a:off x="3786182" y="3214686"/>
            <a:ext cx="4786346" cy="340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6438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Образовательная область  </a:t>
            </a:r>
          </a:p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предполагает:</a:t>
            </a:r>
          </a:p>
          <a:p>
            <a:pPr lvl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восприятия и понимания произведений искусства (словесного, музыкального, изобразительного), мира природы; </a:t>
            </a:r>
          </a:p>
          <a:p>
            <a:pPr lvl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становление эстетического отношения к окружающему миру; </a:t>
            </a:r>
          </a:p>
          <a:p>
            <a:pPr lvl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формирование элементарных представлений о видах искусства; </a:t>
            </a:r>
          </a:p>
          <a:p>
            <a:pPr lvl="0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реализацию самостоятельной творческой деятельности детей 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4296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Создание системы работы по художественно-эстетическому воспитанию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/>
          </a:p>
        </p:txBody>
      </p:sp>
      <p:pic>
        <p:nvPicPr>
          <p:cNvPr id="2" name="Picture 2" descr="C:\Users\Татьяна\Pictures\фото с фотоаппарата\SUNP1224.JPG"/>
          <p:cNvPicPr>
            <a:picLocks noChangeAspect="1" noChangeArrowheads="1"/>
          </p:cNvPicPr>
          <p:nvPr/>
        </p:nvPicPr>
        <p:blipFill>
          <a:blip r:embed="rId3"/>
          <a:srcRect r="4687" b="23958"/>
          <a:stretch>
            <a:fillRect/>
          </a:stretch>
        </p:blipFill>
        <p:spPr bwMode="auto">
          <a:xfrm>
            <a:off x="1571604" y="2714620"/>
            <a:ext cx="6327612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78674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1.Формировать  эстетическое  отношение детей к окружающему, т. е. развивать умение видеть и чувствовать красоту в природе, искусстве, в эстетике быта.</a:t>
            </a:r>
          </a:p>
          <a:p>
            <a:pPr lvl="0"/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2.Формировать   умения,  навыки   в  продуктивных видах деятельности детей.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AppData\Local\Microsoft\Windows\Temporary Internet Files\Content.IE5\541JJASI\MP90043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072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Объектом  исследования 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является процесс эстетического развития детей дошкольного возраста.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Предметом исследования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эстетическое воспитание  дошкольников  через художественно-творческую деятельность.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67280</TotalTime>
  <Words>321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106</cp:revision>
  <dcterms:created xsi:type="dcterms:W3CDTF">2014-04-29T19:50:28Z</dcterms:created>
  <dcterms:modified xsi:type="dcterms:W3CDTF">2015-09-12T19:00:20Z</dcterms:modified>
</cp:coreProperties>
</file>