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09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701-9330-4CAD-8D59-F69D7C3FB7C9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C3AB-A34D-4C28-993A-2EA9FFB9F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7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701-9330-4CAD-8D59-F69D7C3FB7C9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C3AB-A34D-4C28-993A-2EA9FFB9F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1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701-9330-4CAD-8D59-F69D7C3FB7C9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C3AB-A34D-4C28-993A-2EA9FFB9F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701-9330-4CAD-8D59-F69D7C3FB7C9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C3AB-A34D-4C28-993A-2EA9FFB9F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3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701-9330-4CAD-8D59-F69D7C3FB7C9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C3AB-A34D-4C28-993A-2EA9FFB9F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5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701-9330-4CAD-8D59-F69D7C3FB7C9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C3AB-A34D-4C28-993A-2EA9FFB9F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8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701-9330-4CAD-8D59-F69D7C3FB7C9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C3AB-A34D-4C28-993A-2EA9FFB9F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1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701-9330-4CAD-8D59-F69D7C3FB7C9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C3AB-A34D-4C28-993A-2EA9FFB9F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2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701-9330-4CAD-8D59-F69D7C3FB7C9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C3AB-A34D-4C28-993A-2EA9FFB9F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0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701-9330-4CAD-8D59-F69D7C3FB7C9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C3AB-A34D-4C28-993A-2EA9FFB9F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19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2701-9330-4CAD-8D59-F69D7C3FB7C9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C3AB-A34D-4C28-993A-2EA9FFB9F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6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42701-9330-4CAD-8D59-F69D7C3FB7C9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C3AB-A34D-4C28-993A-2EA9FFB9F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bedivshie.ru/images/ocherki/ivan_leonov/foto6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6910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Муниципальное бюджетное общеобразовательное учреждение –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средняя общеобразовательная школа № 62 города Тулы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8465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   Как  мы  готовимся  к  смотру – параду</a:t>
            </a: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                 юнармейских отрядов</a:t>
            </a: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              </a:t>
            </a:r>
            <a:r>
              <a:rPr lang="ru-RU" sz="3600" b="1" dirty="0" smtClean="0">
                <a:solidFill>
                  <a:srgbClr val="FF0000"/>
                </a:solidFill>
              </a:rPr>
              <a:t>«Мы гордимся Россией»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3212976"/>
            <a:ext cx="4792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Команда</a:t>
            </a:r>
            <a:r>
              <a:rPr lang="ru-RU" sz="3200" b="1" dirty="0" smtClean="0"/>
              <a:t>  </a:t>
            </a:r>
            <a:r>
              <a:rPr lang="ru-RU" sz="3600" b="1" dirty="0" smtClean="0">
                <a:solidFill>
                  <a:srgbClr val="002060"/>
                </a:solidFill>
              </a:rPr>
              <a:t>«Лётчики»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4941168"/>
            <a:ext cx="2541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Учащиеся 3А класса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Классный руководитель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Барсукова</a:t>
            </a:r>
            <a:r>
              <a:rPr lang="ru-RU" dirty="0" smtClean="0">
                <a:solidFill>
                  <a:schemeClr val="bg1"/>
                </a:solidFill>
              </a:rPr>
              <a:t> С.И.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6453336"/>
            <a:ext cx="139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2015 год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1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332656"/>
            <a:ext cx="5369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            СТРОЕВАЯ  ПОДГОТОВКА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43" name="Picture 3" descr="H:\DCIM\103_PANA\P10308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14239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:\DCIM\103_PANA\P10308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4888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157192"/>
            <a:ext cx="3484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Готовы к движению строем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157192"/>
            <a:ext cx="2620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  «Отряд, налево!»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0"/>
            <a:ext cx="9144000" cy="860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H:\DCIM\103_PANA\P10308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4" y="692696"/>
            <a:ext cx="464400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:\DCIM\103_PANA\P10308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454540"/>
            <a:ext cx="460851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-31541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          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       Учимся выполнять команды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6" y="4509120"/>
            <a:ext cx="4961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«Отряд, в две шеренги стройся!»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292494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     Сдача рапорта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8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H:\DCIM\103_PANA\P10308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70" y="116632"/>
            <a:ext cx="43204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:\DCIM\103_PANA\P10308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650" y="3414400"/>
            <a:ext cx="4536504" cy="32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717032"/>
            <a:ext cx="33791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 err="1" smtClean="0">
                <a:solidFill>
                  <a:schemeClr val="bg1"/>
                </a:solidFill>
              </a:rPr>
              <a:t>Раз,два</a:t>
            </a:r>
            <a:r>
              <a:rPr lang="ru-RU" sz="2000" b="1" dirty="0" smtClean="0">
                <a:solidFill>
                  <a:schemeClr val="bg1"/>
                </a:solidFill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ru-RU" sz="2000" b="1" dirty="0" err="1" smtClean="0">
                <a:solidFill>
                  <a:schemeClr val="bg1"/>
                </a:solidFill>
              </a:rPr>
              <a:t>Три,четыре</a:t>
            </a:r>
            <a:r>
              <a:rPr lang="ru-RU" sz="2000" b="1" dirty="0" smtClean="0">
                <a:solidFill>
                  <a:schemeClr val="bg1"/>
                </a:solidFill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ru-RU" sz="2000" b="1" dirty="0" err="1" smtClean="0">
                <a:solidFill>
                  <a:schemeClr val="bg1"/>
                </a:solidFill>
              </a:rPr>
              <a:t>Три,четыре</a:t>
            </a:r>
            <a:r>
              <a:rPr lang="ru-RU" sz="2000" b="1" dirty="0" smtClean="0">
                <a:solidFill>
                  <a:schemeClr val="bg1"/>
                </a:solidFill>
              </a:rPr>
              <a:t>!</a:t>
            </a:r>
            <a:endParaRPr lang="ru-RU" sz="20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dirty="0" err="1" smtClean="0">
                <a:solidFill>
                  <a:schemeClr val="bg1"/>
                </a:solidFill>
              </a:rPr>
              <a:t>Раз,два</a:t>
            </a:r>
            <a:r>
              <a:rPr lang="ru-RU" sz="2000" b="1" dirty="0" smtClean="0">
                <a:solidFill>
                  <a:schemeClr val="bg1"/>
                </a:solidFill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Кто шагает дружно в ряд?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-    Юных летчиков отряд!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2420888"/>
            <a:ext cx="4750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«Мы  рождены, чтоб сказку  сделать   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былью…»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7923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   Юнармейский отряд  школы №62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«Лётчики»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                  к смотру – параду готов!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J:\DCIM\103_PANA\P10308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3367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04664"/>
            <a:ext cx="384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       План  презентации: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892930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1. Посещение библиотеки №15. Узнаём о лётных войсках и великих лётчиках.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2. Книги, которые нас заинтересовали.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3. Почему учащиеся 3А класса выбрали этот род войск.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4. Иван Антонович Леонов – военный лётчик, герой России.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5. Рисунки учащихся.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6. Оформляем боевой листок.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7. «Отряд, равняйсь, смирно!»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8. Строевая подготовка.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9. Учимся выполнять команды.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10. Отрабатываем строевой шаг, </a:t>
            </a:r>
            <a:r>
              <a:rPr lang="ru-RU" sz="2000" b="1" dirty="0" err="1" smtClean="0">
                <a:solidFill>
                  <a:schemeClr val="bg1"/>
                </a:solidFill>
              </a:rPr>
              <a:t>речёвку</a:t>
            </a:r>
            <a:r>
              <a:rPr lang="ru-RU" sz="2000" b="1" dirty="0" smtClean="0">
                <a:solidFill>
                  <a:schemeClr val="bg1"/>
                </a:solidFill>
              </a:rPr>
              <a:t> и песню.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11. Отряд «Лётчики» к смотру – параду готов!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School\Desktop\Новая папка\WP_20150119_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24136"/>
            <a:ext cx="379382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chool\Desktop\Новая папка\WP_20150119_0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7444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chool\Desktop\Новая папка\WP_20150119_0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7444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60648"/>
            <a:ext cx="92705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  В библиотеке №15  узнаем больше о летных войсках и о знаменитых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                                                          летчиках                               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7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39" y="3717031"/>
            <a:ext cx="1977008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1"/>
            <a:ext cx="1728192" cy="269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1"/>
            <a:ext cx="1883068" cy="267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9" y="692695"/>
            <a:ext cx="1977008" cy="23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5"/>
            <a:ext cx="1800200" cy="23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836712"/>
            <a:ext cx="3456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Эти книги</a:t>
            </a:r>
          </a:p>
          <a:p>
            <a:r>
              <a:rPr lang="ru-RU" sz="3200" b="1" dirty="0" smtClean="0"/>
              <a:t> нам рассказали </a:t>
            </a:r>
          </a:p>
          <a:p>
            <a:r>
              <a:rPr lang="ru-RU" sz="3200" b="1" dirty="0" smtClean="0"/>
              <a:t>      о многом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83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620688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Мы узнали о выдающемся человеке,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b="1" dirty="0" smtClean="0"/>
              <a:t>           </a:t>
            </a:r>
            <a:r>
              <a:rPr lang="ru-RU" sz="3600" b="1" dirty="0" smtClean="0"/>
              <a:t>герое России</a:t>
            </a:r>
          </a:p>
          <a:p>
            <a:r>
              <a:rPr lang="ru-RU" sz="3600" b="1" dirty="0" smtClean="0"/>
              <a:t> Иване  Антоновиче Леонове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5661248"/>
            <a:ext cx="8146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Учащиеся  3А класса настолько прониклись его подвигами, что решили –</a:t>
            </a:r>
          </a:p>
          <a:p>
            <a:r>
              <a:rPr lang="ru-RU" sz="2000" dirty="0" smtClean="0"/>
              <a:t>          мы будем представлять на смотре – параде  </a:t>
            </a:r>
            <a:r>
              <a:rPr lang="ru-RU" sz="2000" b="1" dirty="0" smtClean="0"/>
              <a:t>лётные войска</a:t>
            </a:r>
            <a:endParaRPr lang="ru-RU" sz="2000" b="1" dirty="0"/>
          </a:p>
        </p:txBody>
      </p:sp>
      <p:pic>
        <p:nvPicPr>
          <p:cNvPr id="6" name="Рисунок 5" descr="Иван Леонов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41120"/>
            <a:ext cx="302433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07" y="0"/>
            <a:ext cx="9204407" cy="689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-3483769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86549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Иван Антонович Леонов</a:t>
            </a:r>
            <a:r>
              <a:rPr lang="ru-RU" dirty="0"/>
              <a:t> </a:t>
            </a:r>
            <a:r>
              <a:rPr lang="ru-RU" dirty="0" smtClean="0"/>
              <a:t>—</a:t>
            </a:r>
            <a:r>
              <a:rPr lang="ru-RU" b="1" dirty="0" smtClean="0"/>
              <a:t> </a:t>
            </a:r>
            <a:r>
              <a:rPr lang="ru-RU" dirty="0" smtClean="0"/>
              <a:t>советский</a:t>
            </a:r>
            <a:r>
              <a:rPr lang="ru-RU" b="1" dirty="0" smtClean="0"/>
              <a:t> </a:t>
            </a:r>
            <a:r>
              <a:rPr lang="ru-RU" dirty="0" smtClean="0"/>
              <a:t>военный </a:t>
            </a:r>
            <a:r>
              <a:rPr lang="ru-RU" dirty="0"/>
              <a:t>лётчик, участник Великой Отечественной войны, </a:t>
            </a:r>
            <a:r>
              <a:rPr lang="ru-RU" dirty="0" smtClean="0"/>
              <a:t> старший лейтенант, Герой России (1995</a:t>
            </a:r>
            <a:r>
              <a:rPr lang="ru-RU" dirty="0"/>
              <a:t>).</a:t>
            </a:r>
          </a:p>
          <a:p>
            <a:r>
              <a:rPr lang="ru-RU" dirty="0"/>
              <a:t>Единственный в мире боевой лётчик, воевавший в небе с ампутированной рукой (занесен в </a:t>
            </a:r>
            <a:r>
              <a:rPr lang="ru-RU" b="1" dirty="0" smtClean="0"/>
              <a:t> Книгу рекордов  Гиннесса</a:t>
            </a:r>
            <a:r>
              <a:rPr lang="ru-RU" b="1" u="sng" dirty="0" smtClean="0"/>
              <a:t>).</a:t>
            </a:r>
            <a:endParaRPr lang="ru-RU" dirty="0"/>
          </a:p>
          <a:p>
            <a:r>
              <a:rPr lang="ru-RU" dirty="0"/>
              <a:t>С 1943 года — в боях </a:t>
            </a:r>
            <a:r>
              <a:rPr lang="ru-RU" b="1" dirty="0" smtClean="0"/>
              <a:t> </a:t>
            </a:r>
            <a:r>
              <a:rPr lang="ru-RU" dirty="0" smtClean="0"/>
              <a:t>Великой Отечественной войны</a:t>
            </a:r>
            <a:r>
              <a:rPr lang="ru-RU" b="1" dirty="0" smtClean="0"/>
              <a:t>, </a:t>
            </a:r>
            <a:r>
              <a:rPr lang="ru-RU" dirty="0"/>
              <a:t>лётчик-истребитель. К середине июля 1943 года на счету И. А. Леонова было 50 боевых вылетов, 5 сбитых самолётов противника. </a:t>
            </a:r>
            <a:r>
              <a:rPr lang="ru-RU" dirty="0" smtClean="0"/>
              <a:t>При </a:t>
            </a:r>
            <a:r>
              <a:rPr lang="ru-RU" dirty="0"/>
              <a:t>выполнении воздушной разведки самолёт лейтенанта И. А. Леонова был сбит. Пилот получил тяжёлое ранение левого плечевого </a:t>
            </a:r>
            <a:r>
              <a:rPr lang="ru-RU" dirty="0" err="1"/>
              <a:t>суставa</a:t>
            </a:r>
            <a:r>
              <a:rPr lang="ru-RU" dirty="0"/>
              <a:t>, повлекшее ампутацию верхней конечности. С протезом  совершил более 60 боевых вылетов. В конце 1944 года в полёте был ранен в ногу. В апреле </a:t>
            </a:r>
            <a:r>
              <a:rPr lang="ru-RU" dirty="0" smtClean="0"/>
              <a:t> 1946 года уволен </a:t>
            </a:r>
            <a:r>
              <a:rPr lang="ru-RU" dirty="0"/>
              <a:t>в отставку в звании старшего лейтенанта.</a:t>
            </a:r>
          </a:p>
          <a:p>
            <a:r>
              <a:rPr lang="ru-RU" dirty="0"/>
              <a:t>Указом Президента РФ за мужество и героизм, проявленные в борьбе с немецко-фашистскими захватчиками в Великой Отечественной войне 1941—1945 годов, старшему лейтенанту в отставке Леонову Ивану Антоновичу присвоено звание </a:t>
            </a:r>
            <a:r>
              <a:rPr lang="ru-RU" b="1" dirty="0"/>
              <a:t>Героя Российской Федерации.</a:t>
            </a:r>
          </a:p>
          <a:p>
            <a:r>
              <a:rPr lang="ru-RU" dirty="0"/>
              <a:t>Живёт в городе-герое </a:t>
            </a:r>
            <a:r>
              <a:rPr lang="ru-RU" dirty="0" smtClean="0"/>
              <a:t>Туле, </a:t>
            </a:r>
            <a:r>
              <a:rPr lang="ru-RU" dirty="0"/>
              <a:t>является членом городского и областного советов ветеранов.</a:t>
            </a:r>
          </a:p>
          <a:p>
            <a:r>
              <a:rPr lang="ru-RU" b="1" dirty="0"/>
              <a:t>Почётный гражданин города-героя </a:t>
            </a:r>
            <a:r>
              <a:rPr lang="ru-RU" b="1" dirty="0" smtClean="0"/>
              <a:t>Тулы.</a:t>
            </a:r>
            <a:endParaRPr lang="ru-RU" dirty="0"/>
          </a:p>
          <a:p>
            <a:r>
              <a:rPr lang="ru-RU" b="1" dirty="0"/>
              <a:t>Именем  </a:t>
            </a:r>
            <a:r>
              <a:rPr lang="ru-RU" b="1" dirty="0" err="1"/>
              <a:t>И.А.Леонова</a:t>
            </a:r>
            <a:r>
              <a:rPr lang="ru-RU" b="1" dirty="0"/>
              <a:t>  названа  школа № 70 в городе Тула.</a:t>
            </a:r>
            <a:endParaRPr lang="ru-RU" dirty="0"/>
          </a:p>
          <a:p>
            <a:r>
              <a:rPr lang="ru-RU" dirty="0"/>
              <a:t>Об уникальной судьбе </a:t>
            </a:r>
            <a:r>
              <a:rPr lang="ru-RU" dirty="0" smtClean="0"/>
              <a:t>Ивана Антоновича</a:t>
            </a:r>
            <a:r>
              <a:rPr lang="ru-RU" dirty="0"/>
              <a:t> Леонова написано много статей, снято 3 документальных фильма, с его участием созданы телевизионные </a:t>
            </a:r>
            <a:r>
              <a:rPr lang="ru-RU" dirty="0" smtClean="0"/>
              <a:t>программы.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8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04461"/>
            <a:ext cx="7179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РИСУНКИ УЧАЩИХСЯ 3А КЛАССА  О ЛЕТЧИКАХ И  ЛЁТНЫХ  ВОЙСКАХ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877" y="975202"/>
            <a:ext cx="2562061" cy="2272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68" y="1011555"/>
            <a:ext cx="2876264" cy="1988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3207904" cy="2060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4210713"/>
            <a:ext cx="3292061" cy="20608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1789" y="1091343"/>
            <a:ext cx="2541749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0"/>
            <a:ext cx="66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Оформляем  БОЕВОЙ  ЛИСТОК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195" name="Picture 3" descr="H:\DCIM\103_PANA\P10308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462" y="2168809"/>
            <a:ext cx="4608512" cy="360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:\DCIM\103_PANA\P10308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1268760"/>
            <a:ext cx="3842599" cy="45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1268760"/>
            <a:ext cx="3580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НАША  РЕДКОЛЛЕГИЯ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332656"/>
            <a:ext cx="5225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   «Отряд, равняйсь, смирно!»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J:\DCIM\103_PANA\P10308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1287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311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</dc:creator>
  <cp:lastModifiedBy>main</cp:lastModifiedBy>
  <cp:revision>31</cp:revision>
  <dcterms:created xsi:type="dcterms:W3CDTF">2015-01-24T13:13:00Z</dcterms:created>
  <dcterms:modified xsi:type="dcterms:W3CDTF">2015-07-06T10:51:28Z</dcterms:modified>
</cp:coreProperties>
</file>