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Intel\Desktop\&#1055;&#1045;&#1057;&#1053;&#1048;%20&#1052;&#1048;&#1053;&#1059;&#1057;\&#1046;&#1091;&#1088;&#1072;&#1074;&#1083;&#1080;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detpodelki.ucoz.ru/_pu/6/44887455.jpg" TargetMode="External"/><Relationship Id="rId3" Type="http://schemas.openxmlformats.org/officeDocument/2006/relationships/image" Target="../media/image32.jpeg"/><Relationship Id="rId7" Type="http://schemas.openxmlformats.org/officeDocument/2006/relationships/image" Target="../media/image34.jpeg"/><Relationship Id="rId2" Type="http://schemas.openxmlformats.org/officeDocument/2006/relationships/hyperlink" Target="http://detpodelki.ucoz.ru/_pu/6/15868194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tpodelki.ucoz.ru/_pu/6/49596637.jpg" TargetMode="External"/><Relationship Id="rId5" Type="http://schemas.openxmlformats.org/officeDocument/2006/relationships/image" Target="../media/image33.jpeg"/><Relationship Id="rId4" Type="http://schemas.openxmlformats.org/officeDocument/2006/relationships/hyperlink" Target="http://detpodelki.ucoz.ru/_pu/6/62774084.jpg" TargetMode="External"/><Relationship Id="rId9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png"/><Relationship Id="rId7" Type="http://schemas.openxmlformats.org/officeDocument/2006/relationships/hyperlink" Target="http://detpodelki.ru/publ/podelki_ko_dnju_pobedy_applikacija_iz_tkani_i_prjazhi/17-1-0-652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Intel\Desktop\&#1055;&#1045;&#1057;&#1053;&#1048;%20&#1052;&#1048;&#1053;&#1059;&#1057;\&#1050;&#1072;&#1090;&#1102;&#1096;&#1072;.mp3" TargetMode="External"/><Relationship Id="rId6" Type="http://schemas.openxmlformats.org/officeDocument/2006/relationships/image" Target="../media/image6.jpeg"/><Relationship Id="rId11" Type="http://schemas.openxmlformats.org/officeDocument/2006/relationships/image" Target="../media/image9.png"/><Relationship Id="rId5" Type="http://schemas.openxmlformats.org/officeDocument/2006/relationships/hyperlink" Target="http://detpodelki.ucoz.ru/_pu/6/98318985.jpg" TargetMode="External"/><Relationship Id="rId10" Type="http://schemas.openxmlformats.org/officeDocument/2006/relationships/image" Target="../media/image8.jpeg"/><Relationship Id="rId4" Type="http://schemas.openxmlformats.org/officeDocument/2006/relationships/image" Target="../media/image5.jpeg"/><Relationship Id="rId9" Type="http://schemas.openxmlformats.org/officeDocument/2006/relationships/hyperlink" Target="http://detpodelki.ucoz.ru/_pu/6/77524352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detpodelki.ru/publ/podelki_k_9_maja_otkrytka_quot_s_dnjom_pobedy_quot/10-1-0-66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tpodelki.ucoz.ru/_pu/6/01319293.jpg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detpodelki.ru/publ/podelki_k_9_maja_znachok_ko_dnju_pobedy/17-1-0-66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detpodelki.ucoz.ru/_pu/6/64656666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detpodelki.ucoz.ru/_pu/6/92180689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detpodelki.ucoz.ru/_pu/6/00925708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hyperlink" Target="http://detpodelki.ucoz.ru/_pu/6/33322263.jpg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detpodelki.ucoz.ru/_pu/6/91687330.jpg" TargetMode="External"/><Relationship Id="rId3" Type="http://schemas.openxmlformats.org/officeDocument/2006/relationships/image" Target="../media/image17.jpeg"/><Relationship Id="rId7" Type="http://schemas.openxmlformats.org/officeDocument/2006/relationships/image" Target="../media/image19.jpeg"/><Relationship Id="rId2" Type="http://schemas.openxmlformats.org/officeDocument/2006/relationships/hyperlink" Target="http://detpodelki.ucoz.ru/_pu/6/00286879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tpodelki.ucoz.ru/_pu/6/84337401.jpg" TargetMode="External"/><Relationship Id="rId5" Type="http://schemas.openxmlformats.org/officeDocument/2006/relationships/image" Target="../media/image18.jpeg"/><Relationship Id="rId4" Type="http://schemas.openxmlformats.org/officeDocument/2006/relationships/hyperlink" Target="http://detpodelki.ucoz.ru/_pu/6/87577010.jpg" TargetMode="External"/><Relationship Id="rId9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detpodelki.ucoz.ru/_pu/6/20609944.jpg" TargetMode="External"/><Relationship Id="rId13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3.jpeg"/><Relationship Id="rId12" Type="http://schemas.openxmlformats.org/officeDocument/2006/relationships/hyperlink" Target="http://detpodelki.ucoz.ru/_pu/6/02394960.jpg" TargetMode="External"/><Relationship Id="rId2" Type="http://schemas.openxmlformats.org/officeDocument/2006/relationships/hyperlink" Target="http://detpodelki.ucoz.ru/_pu/6/21294059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tpodelki.ucoz.ru/_pu/6/43324610.jpg" TargetMode="External"/><Relationship Id="rId11" Type="http://schemas.openxmlformats.org/officeDocument/2006/relationships/image" Target="../media/image25.jpeg"/><Relationship Id="rId5" Type="http://schemas.openxmlformats.org/officeDocument/2006/relationships/image" Target="../media/image22.jpeg"/><Relationship Id="rId10" Type="http://schemas.openxmlformats.org/officeDocument/2006/relationships/hyperlink" Target="http://detpodelki.ucoz.ru/_pu/6/07259002.jpg" TargetMode="External"/><Relationship Id="rId4" Type="http://schemas.openxmlformats.org/officeDocument/2006/relationships/hyperlink" Target="http://detpodelki.ucoz.ru/_pu/6/70056522.jpg" TargetMode="External"/><Relationship Id="rId9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detpodelki.ucoz.ru/_pu/6/10265843.jpg" TargetMode="External"/><Relationship Id="rId3" Type="http://schemas.openxmlformats.org/officeDocument/2006/relationships/image" Target="../media/image27.jpeg"/><Relationship Id="rId7" Type="http://schemas.openxmlformats.org/officeDocument/2006/relationships/image" Target="../media/image29.jpeg"/><Relationship Id="rId2" Type="http://schemas.openxmlformats.org/officeDocument/2006/relationships/hyperlink" Target="http://detpodelki.ucoz.ru/_pu/6/58536874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tpodelki.ucoz.ru/_pu/6/90077227.jpg" TargetMode="External"/><Relationship Id="rId11" Type="http://schemas.openxmlformats.org/officeDocument/2006/relationships/image" Target="../media/image31.jpeg"/><Relationship Id="rId5" Type="http://schemas.openxmlformats.org/officeDocument/2006/relationships/image" Target="../media/image28.jpeg"/><Relationship Id="rId10" Type="http://schemas.openxmlformats.org/officeDocument/2006/relationships/hyperlink" Target="http://detpodelki.ucoz.ru/_pu/6/65699304.jpg" TargetMode="External"/><Relationship Id="rId4" Type="http://schemas.openxmlformats.org/officeDocument/2006/relationships/hyperlink" Target="http://detpodelki.ucoz.ru/_pu/6/20406182.jpg" TargetMode="External"/><Relationship Id="rId9" Type="http://schemas.openxmlformats.org/officeDocument/2006/relationships/image" Target="../media/image3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86238" cy="486887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Год 1945. Год 2015.</a:t>
            </a:r>
            <a:br>
              <a:rPr lang="ru-RU" sz="3100" dirty="0" smtClean="0"/>
            </a:br>
            <a:r>
              <a:rPr lang="ru-RU" sz="3100" dirty="0" smtClean="0"/>
              <a:t>Между ними 70 лет</a:t>
            </a:r>
            <a:br>
              <a:rPr lang="ru-RU" sz="3100" dirty="0" smtClean="0"/>
            </a:br>
            <a:r>
              <a:rPr lang="ru-RU" sz="3100" dirty="0" smtClean="0"/>
              <a:t>мира и памяти.</a:t>
            </a:r>
            <a:br>
              <a:rPr lang="ru-RU" sz="3100" dirty="0" smtClean="0"/>
            </a:br>
            <a:r>
              <a:rPr lang="ru-RU" sz="3100" dirty="0" smtClean="0"/>
              <a:t>Память – это</a:t>
            </a:r>
            <a:br>
              <a:rPr lang="ru-RU" sz="3100" dirty="0" smtClean="0"/>
            </a:br>
            <a:r>
              <a:rPr lang="ru-RU" sz="3100" dirty="0" smtClean="0"/>
              <a:t>благодарность.</a:t>
            </a:r>
            <a:br>
              <a:rPr lang="ru-RU" sz="3100" dirty="0" smtClean="0"/>
            </a:br>
            <a:r>
              <a:rPr lang="ru-RU" sz="3100" dirty="0" smtClean="0"/>
              <a:t>Память – это долг.</a:t>
            </a:r>
            <a:br>
              <a:rPr lang="ru-RU" sz="3100" dirty="0" smtClean="0"/>
            </a:br>
            <a:r>
              <a:rPr lang="ru-RU" sz="3100" dirty="0" smtClean="0"/>
              <a:t>Память – это жизнь.</a:t>
            </a:r>
            <a:br>
              <a:rPr lang="ru-RU" sz="3100" dirty="0" smtClean="0"/>
            </a:br>
            <a:r>
              <a:rPr lang="ru-RU" sz="3100" dirty="0" smtClean="0"/>
              <a:t>Я помню, значит</a:t>
            </a:r>
            <a:br>
              <a:rPr lang="ru-RU" sz="3100" dirty="0" smtClean="0"/>
            </a:br>
            <a:r>
              <a:rPr lang="ru-RU" sz="3100" dirty="0" smtClean="0"/>
              <a:t>я живу.</a:t>
            </a:r>
            <a:br>
              <a:rPr lang="ru-RU" sz="3100" dirty="0" smtClean="0"/>
            </a:br>
            <a:r>
              <a:rPr lang="ru-RU" sz="3100" dirty="0" smtClean="0"/>
              <a:t>(М. Тимофеева)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357687" y="357166"/>
            <a:ext cx="4214814" cy="585791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Журавл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500034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377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8. Оформляем композицию.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9. Прикрепляем георгиевскую ленточку.</a:t>
            </a:r>
            <a:endParaRPr lang="ru-RU" sz="2400" dirty="0"/>
          </a:p>
        </p:txBody>
      </p:sp>
      <p:pic>
        <p:nvPicPr>
          <p:cNvPr id="4" name="Рисунок 3" descr="http://detpodelki.ucoz.ru/_pu/6/s15868194.jpg">
            <a:hlinkClick r:id="rId2" tgtFrame="&quot;_blank&quot;" tooltip="&quot;Нажмите, для просмотра в полном размере...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928670"/>
            <a:ext cx="2571768" cy="21431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http://detpodelki.ucoz.ru/_pu/6/s62774084.jpg">
            <a:hlinkClick r:id="rId4" tgtFrame="&quot;_blank&quot;" tooltip="&quot;Нажмите, для просмотра в полном размере...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68" y="1000108"/>
            <a:ext cx="2286016" cy="20717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http://detpodelki.ucoz.ru/_pu/6/s49596637.jpg">
            <a:hlinkClick r:id="rId6" tgtFrame="&quot;_blank&quot;" tooltip="&quot;Нажмите, для просмотра в полном размере...&quot;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5074" y="142852"/>
            <a:ext cx="2428892" cy="30003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http://detpodelki.ucoz.ru/_pu/6/s44887455.jpg">
            <a:hlinkClick r:id="rId8" tgtFrame="&quot;_blank&quot;" tooltip="&quot;Нажмите, для просмотра в полном размере...&quot;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86512" y="3429000"/>
            <a:ext cx="2643206" cy="31432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/>
          </a:p>
        </p:txBody>
      </p:sp>
      <p:pic>
        <p:nvPicPr>
          <p:cNvPr id="5" name="Содержимое 4" descr="profile-divider-4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0"/>
            <a:ext cx="9286876" cy="6429396"/>
          </a:xfrm>
        </p:spPr>
      </p:pic>
      <p:sp>
        <p:nvSpPr>
          <p:cNvPr id="4" name="Прямоугольник 3"/>
          <p:cNvSpPr/>
          <p:nvPr/>
        </p:nvSpPr>
        <p:spPr>
          <a:xfrm>
            <a:off x="745503" y="285728"/>
            <a:ext cx="765299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за внимание</a:t>
            </a:r>
            <a:endParaRPr lang="ru-RU" sz="5400" b="1" cap="all" spc="0" dirty="0">
              <a:ln/>
              <a:solidFill>
                <a:srgbClr val="FFC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3214686"/>
            <a:ext cx="38576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Пусть дети наши подрастают</a:t>
            </a:r>
            <a:br>
              <a:rPr lang="ru-RU" sz="2400" b="1" i="1" dirty="0" smtClean="0">
                <a:solidFill>
                  <a:srgbClr val="FF0000"/>
                </a:solidFill>
              </a:rPr>
            </a:br>
            <a:r>
              <a:rPr lang="ru-RU" sz="2400" b="1" i="1" dirty="0" smtClean="0">
                <a:solidFill>
                  <a:srgbClr val="FF0000"/>
                </a:solidFill>
              </a:rPr>
              <a:t>И в военные игры играют.</a:t>
            </a:r>
            <a:br>
              <a:rPr lang="ru-RU" sz="2400" b="1" i="1" dirty="0" smtClean="0">
                <a:solidFill>
                  <a:srgbClr val="FF0000"/>
                </a:solidFill>
              </a:rPr>
            </a:br>
            <a:r>
              <a:rPr lang="ru-RU" sz="2400" b="1" i="1" dirty="0" smtClean="0">
                <a:solidFill>
                  <a:srgbClr val="FF0000"/>
                </a:solidFill>
              </a:rPr>
              <a:t>Пусть будет мир на всей Земле!</a:t>
            </a:r>
            <a:br>
              <a:rPr lang="ru-RU" sz="2400" b="1" i="1" dirty="0" smtClean="0">
                <a:solidFill>
                  <a:srgbClr val="FF0000"/>
                </a:solidFill>
              </a:rPr>
            </a:br>
            <a:r>
              <a:rPr lang="ru-RU" sz="2400" b="1" i="1" dirty="0" smtClean="0">
                <a:solidFill>
                  <a:srgbClr val="FF0000"/>
                </a:solidFill>
              </a:rPr>
              <a:t>"Да!” – скажем миру!</a:t>
            </a:r>
            <a:br>
              <a:rPr lang="ru-RU" sz="2400" b="1" i="1" dirty="0" smtClean="0">
                <a:solidFill>
                  <a:srgbClr val="FF0000"/>
                </a:solidFill>
              </a:rPr>
            </a:br>
            <a:r>
              <a:rPr lang="ru-RU" sz="2400" b="1" i="1" dirty="0" smtClean="0">
                <a:solidFill>
                  <a:srgbClr val="FF0000"/>
                </a:solidFill>
              </a:rPr>
              <a:t>"Нет!” – войне!</a:t>
            </a:r>
            <a:endParaRPr lang="ru-RU" sz="2400" b="1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Наша работа </a:t>
            </a:r>
            <a:r>
              <a:rPr lang="ru-RU" sz="6000" dirty="0" smtClean="0">
                <a:solidFill>
                  <a:srgbClr val="FF0000"/>
                </a:solidFill>
              </a:rPr>
              <a:t>закончена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1_1_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2500306"/>
            <a:ext cx="6553834" cy="3888608"/>
          </a:xfrm>
          <a:prstGeom prst="rect">
            <a:avLst/>
          </a:prstGeom>
          <a:ln w="2286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74638"/>
            <a:ext cx="4214842" cy="165416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Открытка к празднику </a:t>
            </a:r>
            <a:br>
              <a:rPr lang="ru-RU" sz="2800" b="1" dirty="0" smtClean="0"/>
            </a:br>
            <a:r>
              <a:rPr lang="ru-RU" sz="2800" b="1" dirty="0" smtClean="0">
                <a:solidFill>
                  <a:srgbClr val="FF3300"/>
                </a:solidFill>
              </a:rPr>
              <a:t>9 МАЯ</a:t>
            </a:r>
            <a:br>
              <a:rPr lang="ru-RU" sz="2800" b="1" dirty="0" smtClean="0">
                <a:solidFill>
                  <a:srgbClr val="FF3300"/>
                </a:solidFill>
              </a:rPr>
            </a:br>
            <a:r>
              <a:rPr lang="ru-RU" sz="2800" b="1" dirty="0" smtClean="0"/>
              <a:t>своими руками</a:t>
            </a:r>
            <a:endParaRPr lang="ru-RU" sz="2800" dirty="0"/>
          </a:p>
        </p:txBody>
      </p:sp>
      <p:pic>
        <p:nvPicPr>
          <p:cNvPr id="4" name="Picture 9" descr="1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2071670" cy="28359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12" descr="шк 711 0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27056" y="3214686"/>
            <a:ext cx="2331224" cy="335962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http://detpodelki.ucoz.ru/_pu/6/s98318985.jpg">
            <a:hlinkClick r:id="rId5" tgtFrame="&quot;_blank&quot;" tooltip="&quot;Нажмите, для просмотра в полном размере...&quot;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53182" y="0"/>
            <a:ext cx="2690818" cy="28575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" name="Рисунок 9" descr="http://detpodelki.ucoz.ru/_pu/6/s33172196.jpg">
            <a:hlinkClick r:id="rId7" tgtFrame="&quot;_blank&quot;" tooltip="&quot;Поделки ко Дню Победы: аппликация из ткани и пряжи&quot;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58" y="3429000"/>
            <a:ext cx="1976437" cy="292895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Рисунок 10" descr="http://detpodelki.ucoz.ru/_pu/6/s77524352.jpg">
            <a:hlinkClick r:id="rId9" tgtFrame="&quot;_blank&quot;" tooltip="&quot;Нажмите, для просмотра в полном размере...&quot;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28926" y="2500306"/>
            <a:ext cx="2786082" cy="371477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FFC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9" name="Катюш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1" cstate="print"/>
          <a:stretch>
            <a:fillRect/>
          </a:stretch>
        </p:blipFill>
        <p:spPr>
          <a:xfrm>
            <a:off x="357158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5429288" cy="3154362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</a:pPr>
            <a:r>
              <a:rPr lang="ru-RU" altLang="ko-KR" sz="2400" b="1" dirty="0" smtClean="0"/>
              <a:t/>
            </a:r>
            <a:br>
              <a:rPr lang="ru-RU" altLang="ko-KR" sz="2400" b="1" dirty="0" smtClean="0"/>
            </a:br>
            <a:r>
              <a:rPr lang="ru-RU" altLang="ko-KR" sz="2400" b="1" dirty="0" smtClean="0"/>
              <a:t/>
            </a:r>
            <a:br>
              <a:rPr lang="ru-RU" altLang="ko-KR" sz="2400" b="1" dirty="0" smtClean="0"/>
            </a:br>
            <a:endParaRPr lang="ru-RU" sz="2400" dirty="0"/>
          </a:p>
        </p:txBody>
      </p:sp>
      <p:pic>
        <p:nvPicPr>
          <p:cNvPr id="4" name="Содержимое 3" descr="http://detpodelki.ucoz.ru/_pu/6/s05940896.jpg">
            <a:hlinkClick r:id="rId2" tgtFrame="&quot;_blank&quot;" tooltip="&quot;Поделки к 9 Мая: открытка &quot;С Днём Победы!&quot;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4000528" cy="3000396"/>
          </a:xfrm>
          <a:prstGeom prst="roundRect">
            <a:avLst>
              <a:gd name="adj" fmla="val 11111"/>
            </a:avLst>
          </a:prstGeom>
          <a:ln w="190500" cap="rnd">
            <a:solidFill>
              <a:srgbClr val="FFC00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5" name="Рисунок 4" descr="http://detpodelki.ucoz.ru/_pu/6/s17899996.jpg">
            <a:hlinkClick r:id="rId4" tgtFrame="&quot;_blank&quot;" tooltip="&quot;Поделки к 9 Мая: значок ко Дню Победы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357166"/>
            <a:ext cx="3857652" cy="3000396"/>
          </a:xfrm>
          <a:prstGeom prst="roundRect">
            <a:avLst>
              <a:gd name="adj" fmla="val 11111"/>
            </a:avLst>
          </a:prstGeom>
          <a:ln w="190500" cap="rnd">
            <a:solidFill>
              <a:srgbClr val="FFC00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6" name="Рисунок 5" descr="http://detpodelki.ucoz.ru/_pu/6/s01319293.jpg">
            <a:hlinkClick r:id="rId6" tgtFrame="&quot;_blank&quot;" tooltip="&quot;Нажмите, для просмотра в полном размере...&quot;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57422" y="3286124"/>
            <a:ext cx="4143404" cy="32861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detpodelki.ucoz.ru/_pu/6/s64656666.jpg">
            <a:hlinkClick r:id="rId2" tgtFrame="&quot;_blank&quot;" tooltip="&quot;Нажмите, для просмотра в полном размере...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571480"/>
            <a:ext cx="5143536" cy="5572164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FFFF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Для работы нам потребуется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Ножницы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Клей ПВА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Цветной картон (формат Ф4)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err="1" smtClean="0"/>
              <a:t>Крепированная</a:t>
            </a:r>
            <a:r>
              <a:rPr lang="ru-RU" b="1" dirty="0" smtClean="0"/>
              <a:t> бумага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Георгиевская лента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Стержень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Линейка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Простой карандаш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err="1" smtClean="0"/>
              <a:t>Степлер</a:t>
            </a:r>
            <a:r>
              <a:rPr lang="ru-RU" b="1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Фломастеры </a:t>
            </a:r>
            <a:endParaRPr lang="ru-RU" b="1" dirty="0"/>
          </a:p>
        </p:txBody>
      </p:sp>
      <p:pic>
        <p:nvPicPr>
          <p:cNvPr id="4" name="Содержимое 3" descr="http://detpodelki.ucoz.ru/_pu/6/s92180689.jpg">
            <a:hlinkClick r:id="rId2" tgtFrame="&quot;_blank&quot;" tooltip="&quot;Нажмите, для просмотра в полном размере...&quot;"/>
          </p:cNvPr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2643182"/>
            <a:ext cx="4356000" cy="3742876"/>
          </a:xfrm>
          <a:prstGeom prst="round2DiagRect">
            <a:avLst>
              <a:gd name="adj1" fmla="val 16667"/>
              <a:gd name="adj2" fmla="val 0"/>
            </a:avLst>
          </a:prstGeom>
          <a:ln w="136525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Выполнение открытки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Рисуем контур голубя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 2. Нарезаем белую салфетку на квадраты со стороной 2 или 3 см.</a:t>
            </a:r>
            <a:endParaRPr lang="ru-RU" dirty="0"/>
          </a:p>
        </p:txBody>
      </p:sp>
      <p:pic>
        <p:nvPicPr>
          <p:cNvPr id="6" name="Рисунок 5" descr="http://detpodelki.ucoz.ru/_pu/6/s00925708.jpg">
            <a:hlinkClick r:id="rId2" tgtFrame="&quot;_blank&quot;" tooltip="&quot;Нажмите, для просмотра в полном размере...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142984"/>
            <a:ext cx="3000396" cy="22145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http://detpodelki.ucoz.ru/_pu/6/s33322263.jpg">
            <a:hlinkClick r:id="rId4" tgtFrame="&quot;_blank&quot;" tooltip="&quot;Нажмите, для просмотра в полном размере...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42" y="4000504"/>
            <a:ext cx="3143272" cy="25003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3. Оборачиваем квадрат вокруг тупого конца стержня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4. Наносим слой клея на изображение голубя и начинаем приклеивать </a:t>
            </a:r>
            <a:r>
              <a:rPr lang="ru-RU" dirty="0" err="1" smtClean="0"/>
              <a:t>трубочки-торцовочки</a:t>
            </a:r>
            <a:endParaRPr lang="ru-RU" dirty="0" smtClean="0"/>
          </a:p>
        </p:txBody>
      </p:sp>
      <p:pic>
        <p:nvPicPr>
          <p:cNvPr id="4" name="Рисунок 3" descr="http://detpodelki.ucoz.ru/_pu/6/s00286879.jpg">
            <a:hlinkClick r:id="rId2" tgtFrame="&quot;_blank&quot;" tooltip="&quot;Нажмите, для просмотра в полном размере...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857232"/>
            <a:ext cx="2143140" cy="17145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http://detpodelki.ucoz.ru/_pu/6/s87577010.jpg">
            <a:hlinkClick r:id="rId4" tgtFrame="&quot;_blank&quot;" tooltip="&quot;Нажмите, для просмотра в полном размере...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4000504"/>
            <a:ext cx="2786082" cy="27146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http://detpodelki.ucoz.ru/_pu/6/s84337401.jpg">
            <a:hlinkClick r:id="rId6" tgtFrame="&quot;_blank&quot;" tooltip="&quot;Нажмите, для просмотра в полном размере...&quot;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71802" y="3714752"/>
            <a:ext cx="3000396" cy="292895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http://detpodelki.ucoz.ru/_pu/6/s91687330.jpg">
            <a:hlinkClick r:id="rId8" tgtFrame="&quot;_blank&quot;" tooltip="&quot;Нажмите, для просмотра в полном размере...&quot;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43636" y="3500438"/>
            <a:ext cx="3000364" cy="31432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5</a:t>
            </a:r>
            <a:r>
              <a:rPr lang="ru-RU" sz="2400" dirty="0" smtClean="0"/>
              <a:t>. Делаем цветы из салфеток. Складываем салфетку и скрепляем </a:t>
            </a:r>
            <a:r>
              <a:rPr lang="ru-RU" sz="2400" dirty="0" err="1" smtClean="0"/>
              <a:t>степлером</a:t>
            </a:r>
            <a:r>
              <a:rPr lang="ru-RU" sz="2400" dirty="0" smtClean="0"/>
              <a:t>. Вырезаем круг и делаем надрезы. </a:t>
            </a:r>
            <a:r>
              <a:rPr lang="ru-RU" sz="2400" dirty="0" err="1" smtClean="0"/>
              <a:t>Распушиваем</a:t>
            </a:r>
            <a:r>
              <a:rPr lang="ru-RU" sz="2400" dirty="0" smtClean="0"/>
              <a:t> цветок. Можно помогать разъединять слои стержнем или зубочисткой.</a:t>
            </a:r>
            <a:endParaRPr lang="ru-RU" sz="2400" dirty="0"/>
          </a:p>
        </p:txBody>
      </p:sp>
      <p:pic>
        <p:nvPicPr>
          <p:cNvPr id="4" name="Рисунок 3" descr="http://detpodelki.ucoz.ru/_pu/6/s21294059.jpg">
            <a:hlinkClick r:id="rId2" tgtFrame="&quot;_blank&quot;" tooltip="&quot;Нажмите, для просмотра в полном размере...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928802"/>
            <a:ext cx="2500330" cy="20717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http://detpodelki.ucoz.ru/_pu/6/s70056522.jpg">
            <a:hlinkClick r:id="rId4" tgtFrame="&quot;_blank&quot;" tooltip="&quot;Нажмите, для просмотра в полном размере...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54" y="1928802"/>
            <a:ext cx="2286016" cy="20717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http://detpodelki.ucoz.ru/_pu/6/s43324610.jpg">
            <a:hlinkClick r:id="rId6" tgtFrame="&quot;_blank&quot;" tooltip="&quot;Нажмите, для просмотра в полном размере...&quot;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5074" y="1857364"/>
            <a:ext cx="2571768" cy="21431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http://detpodelki.ucoz.ru/_pu/6/s20609944.jpg">
            <a:hlinkClick r:id="rId8" tgtFrame="&quot;_blank&quot;" tooltip="&quot;Нажмите, для просмотра в полном размере...&quot;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282" y="4214818"/>
            <a:ext cx="2428892" cy="20002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http://detpodelki.ucoz.ru/_pu/6/s07259002.jpg">
            <a:hlinkClick r:id="rId10" tgtFrame="&quot;_blank&quot;" tooltip="&quot;Нажмите, для просмотра в полном размере...&quot;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14678" y="4071942"/>
            <a:ext cx="2643206" cy="22145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 descr="http://detpodelki.ucoz.ru/_pu/6/s02394960.jpg">
            <a:hlinkClick r:id="rId12" tgtFrame="&quot;_blank&quot;" tooltip="&quot;Нажмите, для просмотра в полном размере...&quot;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00760" y="4071942"/>
            <a:ext cx="2405066" cy="21431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6. Делаем стебли из зеленой салфетки. Накручиваем квадрат на палочку и склеиваем.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7. Делаем листочки. </a:t>
            </a:r>
            <a:endParaRPr lang="ru-RU" sz="2400" dirty="0"/>
          </a:p>
        </p:txBody>
      </p:sp>
      <p:pic>
        <p:nvPicPr>
          <p:cNvPr id="4" name="Рисунок 3" descr="http://detpodelki.ucoz.ru/_pu/6/s58536874.jpg">
            <a:hlinkClick r:id="rId2" tgtFrame="&quot;_blank&quot;" tooltip="&quot;Нажмите, для просмотра в полном размере...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285860"/>
            <a:ext cx="2714644" cy="192882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http://detpodelki.ucoz.ru/_pu/6/s20406182.jpg">
            <a:hlinkClick r:id="rId4" tgtFrame="&quot;_blank&quot;" tooltip="&quot;Нажмите, для просмотра в полном размере...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54" y="1214422"/>
            <a:ext cx="2714644" cy="20002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http://detpodelki.ucoz.ru/_pu/6/s90077227.jpg">
            <a:hlinkClick r:id="rId6" tgtFrame="&quot;_blank&quot;" tooltip="&quot;Нажмите, для просмотра в полном размере...&quot;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388" y="1071546"/>
            <a:ext cx="2476504" cy="19288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http://detpodelki.ucoz.ru/_pu/6/s10265843.jpg">
            <a:hlinkClick r:id="rId8" tgtFrame="&quot;_blank&quot;" tooltip="&quot;Нажмите, для просмотра в полном размере...&quot;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034" y="3929066"/>
            <a:ext cx="3214710" cy="264320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http://detpodelki.ucoz.ru/_pu/6/s65699304.jpg">
            <a:hlinkClick r:id="rId10" tgtFrame="&quot;_blank&quot;" tooltip="&quot;Нажмите, для просмотра в полном размере...&quot;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14876" y="3643314"/>
            <a:ext cx="3143272" cy="25717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259</TotalTime>
  <Words>122</Words>
  <Application>Microsoft Office PowerPoint</Application>
  <PresentationFormat>Экран (4:3)</PresentationFormat>
  <Paragraphs>45</Paragraphs>
  <Slides>12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Год 1945. Год 2015. Между ними 70 лет мира и памяти. Память – это благодарность. Память – это долг. Память – это жизнь. Я помню, значит я живу. (М. Тимофеева) </vt:lpstr>
      <vt:lpstr>Открытка к празднику  9 МАЯ своими руками</vt:lpstr>
      <vt:lpstr>  </vt:lpstr>
      <vt:lpstr>Слайд 4</vt:lpstr>
      <vt:lpstr>Для работы нам потребуется</vt:lpstr>
      <vt:lpstr>Выполнение открытки</vt:lpstr>
      <vt:lpstr>Слайд 7</vt:lpstr>
      <vt:lpstr>Слайд 8</vt:lpstr>
      <vt:lpstr>        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Intel</dc:creator>
  <cp:lastModifiedBy>Intel</cp:lastModifiedBy>
  <cp:revision>24</cp:revision>
  <dcterms:created xsi:type="dcterms:W3CDTF">2015-04-22T11:22:14Z</dcterms:created>
  <dcterms:modified xsi:type="dcterms:W3CDTF">2015-04-22T16:33:00Z</dcterms:modified>
</cp:coreProperties>
</file>