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62" r:id="rId6"/>
    <p:sldId id="278" r:id="rId7"/>
    <p:sldId id="277" r:id="rId8"/>
    <p:sldId id="275" r:id="rId9"/>
    <p:sldId id="273" r:id="rId10"/>
    <p:sldId id="272" r:id="rId11"/>
    <p:sldId id="271" r:id="rId12"/>
    <p:sldId id="270" r:id="rId13"/>
    <p:sldId id="267" r:id="rId14"/>
    <p:sldId id="304" r:id="rId15"/>
    <p:sldId id="266" r:id="rId16"/>
    <p:sldId id="281" r:id="rId17"/>
    <p:sldId id="280" r:id="rId18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3096" autoAdjust="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616F5-49FB-4450-AD21-40E9DB7B1E98}" type="datetimeFigureOut">
              <a:rPr lang="ru-RU"/>
              <a:pPr>
                <a:defRPr/>
              </a:pPr>
              <a:t>13.09.2015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97F87-F13C-47E3-BDC0-0EAE324C79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41CC3-68A1-4C02-8904-94869D7F6709}" type="datetimeFigureOut">
              <a:rPr lang="ru-RU"/>
              <a:pPr>
                <a:defRPr/>
              </a:pPr>
              <a:t>13.09.2015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EEF7E-8EF8-4BE6-A63D-41373FEF77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A53E5-1611-48B7-BE99-C0BF17257903}" type="datetimeFigureOut">
              <a:rPr lang="ru-RU"/>
              <a:pPr>
                <a:defRPr/>
              </a:pPr>
              <a:t>13.09.2015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4ADF7-B882-4DFA-A1C4-576BE868A1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3DC10-8DB6-4D36-9077-97E53C57010D}" type="datetimeFigureOut">
              <a:rPr lang="ru-RU"/>
              <a:pPr>
                <a:defRPr/>
              </a:pPr>
              <a:t>13.09.2015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1DB8E-C1FB-4653-9C57-F7ECE252AE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4770D-1180-46CA-9BAC-7B03B5E6C0CA}" type="datetimeFigureOut">
              <a:rPr lang="ru-RU"/>
              <a:pPr>
                <a:defRPr/>
              </a:pPr>
              <a:t>13.09.2015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2C1E8-AE83-4C9D-A5D7-7D9066139F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095AA-3386-42A5-B146-8E802A315F8A}" type="datetimeFigureOut">
              <a:rPr lang="ru-RU"/>
              <a:pPr>
                <a:defRPr/>
              </a:pPr>
              <a:t>13.09.2015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1B1EC-5F81-4EC5-A0DC-AF38389E9A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C2838-4B87-43D3-AB3C-5BA638B69D58}" type="datetimeFigureOut">
              <a:rPr lang="ru-RU"/>
              <a:pPr>
                <a:defRPr/>
              </a:pPr>
              <a:t>13.09.2015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8DDA9-3375-4868-A345-95960499A8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A8EAD-2878-4CD7-9F3B-EEAB61FA0850}" type="datetimeFigureOut">
              <a:rPr lang="ru-RU"/>
              <a:pPr>
                <a:defRPr/>
              </a:pPr>
              <a:t>13.09.2015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61E7D-0E0A-4CB7-9D89-BD15BE1873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0F4F8-C744-4234-A70F-654DE674E450}" type="datetimeFigureOut">
              <a:rPr lang="ru-RU"/>
              <a:pPr>
                <a:defRPr/>
              </a:pPr>
              <a:t>13.09.2015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DFB0B-1139-438F-9A8D-D2369EB78E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09ED7-8B3E-4D78-870E-9586EDBC2563}" type="datetimeFigureOut">
              <a:rPr lang="ru-RU"/>
              <a:pPr>
                <a:defRPr/>
              </a:pPr>
              <a:t>13.09.2015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2C4AC-722C-45B9-ADEE-7A0CB6BFB3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C9A94-7653-4848-9EF6-7E44AB6ACE23}" type="datetimeFigureOut">
              <a:rPr lang="ru-RU"/>
              <a:pPr>
                <a:defRPr/>
              </a:pPr>
              <a:t>13.09.2015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E232B-7646-4C38-8BA6-61F8F9717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B261AD-090C-4D6F-B522-BE0CADF43B8C}" type="datetimeFigureOut">
              <a:rPr lang="ru-RU"/>
              <a:pPr>
                <a:defRPr/>
              </a:pPr>
              <a:t>13.09.2015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3233165-495C-421C-AC14-8EAB8FA250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jpeg"/><Relationship Id="rId11" Type="http://schemas.openxmlformats.org/officeDocument/2006/relationships/image" Target="../media/image54.jpeg"/><Relationship Id="rId5" Type="http://schemas.openxmlformats.org/officeDocument/2006/relationships/image" Target="../media/image48.jpeg"/><Relationship Id="rId10" Type="http://schemas.openxmlformats.org/officeDocument/2006/relationships/image" Target="../media/image53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10.proshkolu.ru/content/media/pic/std/4000000/3437000/3436959-7b3c70b1082602a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TextBox 7"/>
          <p:cNvSpPr txBox="1">
            <a:spLocks noChangeArrowheads="1"/>
          </p:cNvSpPr>
          <p:nvPr/>
        </p:nvSpPr>
        <p:spPr bwMode="auto">
          <a:xfrm>
            <a:off x="7813964" y="5521680"/>
            <a:ext cx="418652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Подготовили:</a:t>
            </a:r>
          </a:p>
          <a:p>
            <a:pPr algn="ctr"/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высшей квалификационной категории Демина Алла Николаевна</a:t>
            </a:r>
          </a:p>
          <a:p>
            <a:pPr algn="ctr"/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первой квалификационной категории Беляева Елена Валентиновна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51118" y="1791344"/>
            <a:ext cx="9946762" cy="1938992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Интеллектуально-патриотический,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познавательно-развлекательный проект: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 Все, что было и есть я РОССИЕЙ зову»!</a:t>
            </a:r>
            <a:endParaRPr lang="ru-RU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pedsovet.su/_ld/274/055797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2565" y="426719"/>
            <a:ext cx="4395825" cy="25045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219" y="3215763"/>
            <a:ext cx="4714739" cy="30739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7059" y="1096043"/>
            <a:ext cx="3867791" cy="51936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pedsovet.su/_ld/274/055797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452" y="459235"/>
            <a:ext cx="4382748" cy="31016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6648" y="3265328"/>
            <a:ext cx="4558704" cy="3039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0980" y="459235"/>
            <a:ext cx="4443956" cy="28892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pedsovet.su/_ld/274/055797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496" y="456108"/>
            <a:ext cx="4547477" cy="2825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407"/>
          <a:stretch/>
        </p:blipFill>
        <p:spPr>
          <a:xfrm>
            <a:off x="6872539" y="456108"/>
            <a:ext cx="4376106" cy="2972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7478" y="3000603"/>
            <a:ext cx="4770675" cy="34521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pedsovet.su/_ld/274/055797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479" y="3483808"/>
            <a:ext cx="4422970" cy="28716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8444" y="489150"/>
            <a:ext cx="4419601" cy="27603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5137" y="3483808"/>
            <a:ext cx="4432908" cy="27973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631" name="Picture 7" descr="DSCN454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479" y="507167"/>
            <a:ext cx="4422970" cy="27423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tapisarevskaya.rusedu.net/gallery/1415/den_pobedy_str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25238" y="890859"/>
            <a:ext cx="814152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Поклонимся великим тем годам…</a:t>
            </a:r>
            <a:endParaRPr lang="ru-RU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pic>
        <p:nvPicPr>
          <p:cNvPr id="4098" name="Picture 2" descr="http://www.playcast.ru/uploads/2013/05/08/532626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3307" y="2188455"/>
            <a:ext cx="4505351" cy="318267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0878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pedsovet.su/_ld/356/723417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122" y="1270914"/>
            <a:ext cx="3378515" cy="22609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2381" y="1833570"/>
            <a:ext cx="3352801" cy="42832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122" y="3973245"/>
            <a:ext cx="3353654" cy="22863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654" name="Picture 6" descr="DSCN441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1066" y="1391590"/>
            <a:ext cx="3293100" cy="48679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315184" y="384498"/>
            <a:ext cx="692369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Была война, была блокада…</a:t>
            </a:r>
            <a:endParaRPr lang="ru-RU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http://pedsovet.su/_ld/356/723417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532455" y="-344325"/>
            <a:ext cx="4194377" cy="59274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622260" y="108112"/>
            <a:ext cx="4607524" cy="5880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229457" y="135444"/>
            <a:ext cx="4017043" cy="57631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578096" y="392382"/>
            <a:ext cx="3920492" cy="55303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968334" y="519271"/>
            <a:ext cx="3721772" cy="55666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217955" y="912828"/>
            <a:ext cx="3886500" cy="54090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9524" y="416905"/>
            <a:ext cx="3132139" cy="44049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1882" y="1358492"/>
            <a:ext cx="3121759" cy="44036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512468" y="1330756"/>
            <a:ext cx="3758210" cy="52680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6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pedsovet.su/_ld/356/723417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255" y="1028949"/>
            <a:ext cx="4539552" cy="31709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8380" y="1148317"/>
            <a:ext cx="3525983" cy="52116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701" name="Picture 5" descr="DSCN454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1153" y="4423660"/>
            <a:ext cx="3416606" cy="19362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3420557" y="327098"/>
            <a:ext cx="475546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Наша армия родная</a:t>
            </a:r>
            <a:endParaRPr lang="ru-RU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255" y="973429"/>
            <a:ext cx="4539552" cy="31709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5" descr="DSCN454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1153" y="4368140"/>
            <a:ext cx="3416606" cy="19362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edsovet.su/_ld/274/055797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2798" y="695233"/>
            <a:ext cx="3656868" cy="50405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45" name="Picture 9" descr="DSCN4445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auto">
          <a:xfrm>
            <a:off x="6486600" y="695233"/>
            <a:ext cx="3874081" cy="50405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edsovet.su/_ld/274/055797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870" y="959793"/>
            <a:ext cx="3331019" cy="40933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3232" y="570591"/>
            <a:ext cx="7099261" cy="55912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pedsovet.su/_ld/274/055797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564" y="233949"/>
            <a:ext cx="3267577" cy="42009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2179" y="192206"/>
            <a:ext cx="3209675" cy="4406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52" t="3537" r="4970" b="11244"/>
          <a:stretch/>
        </p:blipFill>
        <p:spPr>
          <a:xfrm rot="5400000">
            <a:off x="3852270" y="844418"/>
            <a:ext cx="4322614" cy="30653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4501" y="3039645"/>
            <a:ext cx="2626302" cy="3501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0296" y="2881334"/>
            <a:ext cx="2863766" cy="38183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pedsovet.su/_ld/274/055797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6812" y="1453964"/>
            <a:ext cx="3475547" cy="49096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137" y="1453964"/>
            <a:ext cx="3393045" cy="45850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7174" y="742010"/>
            <a:ext cx="3699997" cy="47831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pedsovet.su/_ld/274/055797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695" y="1026695"/>
            <a:ext cx="4957010" cy="41549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6682" y="590641"/>
            <a:ext cx="3821777" cy="51455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pedsovet.su/_ld/274/055797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309" b="10455"/>
          <a:stretch/>
        </p:blipFill>
        <p:spPr>
          <a:xfrm>
            <a:off x="558396" y="706582"/>
            <a:ext cx="4494868" cy="32558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2923" y="579904"/>
            <a:ext cx="3289357" cy="42630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7340" y="2555544"/>
            <a:ext cx="2721506" cy="3915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pedsovet.su/_ld/274/055797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0102" y="676483"/>
            <a:ext cx="3458943" cy="51754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713" b="9378"/>
          <a:stretch/>
        </p:blipFill>
        <p:spPr>
          <a:xfrm>
            <a:off x="1629011" y="3491346"/>
            <a:ext cx="4501626" cy="2862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308" y="509155"/>
            <a:ext cx="41148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pedsovet.su/_ld/274/055797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8756" y="551082"/>
            <a:ext cx="3823537" cy="52136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313" y="551082"/>
            <a:ext cx="3860132" cy="5462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9025" y="2150918"/>
            <a:ext cx="2947023" cy="4269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46</Words>
  <Application>Microsoft Office PowerPoint</Application>
  <PresentationFormat>Произвольный</PresentationFormat>
  <Paragraphs>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Alla</dc:creator>
  <cp:lastModifiedBy>Ольга</cp:lastModifiedBy>
  <cp:revision>57</cp:revision>
  <dcterms:created xsi:type="dcterms:W3CDTF">2015-03-31T17:49:33Z</dcterms:created>
  <dcterms:modified xsi:type="dcterms:W3CDTF">2015-09-13T13:42:47Z</dcterms:modified>
</cp:coreProperties>
</file>