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  здоровьем- </a:t>
            </a:r>
            <a:br>
              <a:rPr lang="ru-RU" dirty="0" smtClean="0"/>
            </a:br>
            <a:r>
              <a:rPr lang="ru-RU" dirty="0" smtClean="0"/>
              <a:t>В Детский сад!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Здоровьесберегающая</a:t>
            </a:r>
            <a:r>
              <a:rPr lang="ru-RU" dirty="0" smtClean="0"/>
              <a:t> деятельность в летний период в детском саду «Золушка»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1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643470" cy="3666344"/>
          </a:xfrm>
        </p:spPr>
      </p:pic>
      <p:pic>
        <p:nvPicPr>
          <p:cNvPr id="8" name="Рисунок 7" descr="SAM_1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357718" cy="3905256"/>
          </a:xfrm>
          <a:prstGeom prst="rect">
            <a:avLst/>
          </a:prstGeom>
        </p:spPr>
      </p:pic>
      <p:pic>
        <p:nvPicPr>
          <p:cNvPr id="9" name="Рисунок 8" descr="SAM_1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643314"/>
            <a:ext cx="4572032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Подвижные игры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2928958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2000" dirty="0" smtClean="0"/>
              <a:t>Подвижные </a:t>
            </a:r>
            <a:r>
              <a:rPr lang="ru-RU" sz="2000" dirty="0" smtClean="0"/>
              <a:t>игры в детском саду — это важнейший элемент воспитания и развития ребёнка. Именно игры в детском саду формирует характер, развивает у малышей смекалку и сообразительность. Надо помнить, что игра доставляет ребёнку истинную радость, которая глубоко проникает в душу и остаётся там навсегда.</a:t>
            </a:r>
            <a:endParaRPr lang="ru-RU" sz="2000" dirty="0"/>
          </a:p>
        </p:txBody>
      </p:sp>
      <p:pic>
        <p:nvPicPr>
          <p:cNvPr id="4" name="Рисунок 3" descr="3164839-526666c0b32c7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071678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«солнце, воздух и вода-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наши лучшие друзья!»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3050"/>
            <a:ext cx="3124200" cy="48126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1400" b="1" dirty="0" smtClean="0"/>
              <a:t>Воздушные ванны</a:t>
            </a:r>
            <a:r>
              <a:rPr lang="ru-RU" sz="1400" b="1" dirty="0" smtClean="0"/>
              <a:t> </a:t>
            </a:r>
            <a:r>
              <a:rPr lang="ru-RU" sz="1400" dirty="0" smtClean="0"/>
              <a:t>применяются с </a:t>
            </a:r>
            <a:r>
              <a:rPr lang="ru-RU" sz="1400" dirty="0" smtClean="0"/>
              <a:t>целью приучить детей к непосредственному соприкосновению всей поверхности тела с воздухом. </a:t>
            </a:r>
            <a:endParaRPr lang="ru-RU" sz="1400" dirty="0" smtClean="0"/>
          </a:p>
          <a:p>
            <a:r>
              <a:rPr lang="ru-RU" sz="1400" b="1" dirty="0" smtClean="0"/>
              <a:t>Солнечные ванны</a:t>
            </a:r>
            <a:r>
              <a:rPr lang="ru-RU" sz="1400" dirty="0" smtClean="0"/>
              <a:t> оказывают на организм дошкольников общее укрепляющее действие, усиливают обмен веществ, повышают сопротивляемость организма к </a:t>
            </a:r>
            <a:r>
              <a:rPr lang="ru-RU" sz="1400" dirty="0" smtClean="0"/>
              <a:t>заболеваниям.</a:t>
            </a:r>
          </a:p>
          <a:p>
            <a:r>
              <a:rPr lang="ru-RU" sz="1400" b="1" dirty="0" smtClean="0"/>
              <a:t>Купание</a:t>
            </a:r>
            <a:r>
              <a:rPr lang="ru-RU" sz="1400" dirty="0" smtClean="0"/>
              <a:t> </a:t>
            </a:r>
            <a:r>
              <a:rPr lang="ru-RU" sz="1400" dirty="0" smtClean="0"/>
              <a:t>(обтирание,  обливание, хождения босиком)- </a:t>
            </a:r>
            <a:r>
              <a:rPr lang="ru-RU" sz="1400" dirty="0" smtClean="0"/>
              <a:t>прекрасное закаливающее средство</a:t>
            </a:r>
            <a:r>
              <a:rPr lang="ru-RU" sz="1400" dirty="0" smtClean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643438" cy="3568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06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</a:rPr>
              <a:t>:  Сохранение  и  укрепление  физического  и  психического  здоровья  детей  с  учетом  их  индивидуальных  способностей, удовлетворение  потребностей растущего  организма  в отдыхе,  творческой  деятельности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Задачи: Создать  условия обеспечивающие  охрану  жизни  и  укрепление  здоровья  детей,  предупреждение  заболеваемости  и  травматизма, создать  условия  для  закаливания  детей,  используя благоприятные  факторы  летнего  времени (  солнце ,  воздух и  вода)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00768"/>
            <a:ext cx="7239000" cy="70291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Утренняя гимнастика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928802"/>
            <a:ext cx="3714776" cy="4526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Утренняя </a:t>
            </a:r>
            <a:r>
              <a:rPr lang="ru-RU" sz="1600" dirty="0" smtClean="0"/>
              <a:t>гимнастика в детском саду важна не как средство пробуждения, а как организованное общение детей в процессе двигательной деятельности. При этом повышается эмоциональный тонус, являясь результатом "мышечной" радости от движений в коллективе сверстников, снимается психологическое напряжение от расставания с родителями, собирается внимание, дисциплинируется поведение</a:t>
            </a:r>
            <a:endParaRPr lang="ru-RU" sz="1600" dirty="0"/>
          </a:p>
        </p:txBody>
      </p:sp>
      <p:pic>
        <p:nvPicPr>
          <p:cNvPr id="4" name="Рисунок 3" descr="f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4334256" cy="3255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Дыхательная гимнастика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115196" cy="4241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Цель дыхательных упражнении:</a:t>
            </a:r>
          </a:p>
          <a:p>
            <a:r>
              <a:rPr lang="ru-RU" sz="2000" dirty="0" smtClean="0"/>
              <a:t>Учить детей прислушиваться к своему дыханию.</a:t>
            </a:r>
          </a:p>
          <a:p>
            <a:r>
              <a:rPr lang="ru-RU" sz="2000" dirty="0" smtClean="0"/>
              <a:t>Учить детей расслаблять и восстанавливать организм после физической нагрузки и эмоционального возбуждения.</a:t>
            </a:r>
          </a:p>
          <a:p>
            <a:r>
              <a:rPr lang="ru-RU" sz="2000" dirty="0" smtClean="0"/>
              <a:t>Учить детей укреплять мышцы органов брюшной полости.</a:t>
            </a:r>
          </a:p>
          <a:p>
            <a:r>
              <a:rPr lang="ru-RU" sz="2000" dirty="0" smtClean="0"/>
              <a:t>Учить детей укреплять межрёберные мышцы.</a:t>
            </a:r>
          </a:p>
          <a:p>
            <a:r>
              <a:rPr lang="ru-RU" sz="2000" dirty="0" smtClean="0"/>
              <a:t>Учить детей укреплять и стимулировать верхние дыхательные пути.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ni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214810" cy="3619500"/>
          </a:xfrm>
        </p:spPr>
      </p:pic>
      <p:pic>
        <p:nvPicPr>
          <p:cNvPr id="6" name="Рисунок 5" descr="40470_html_44007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143404" cy="3571877"/>
          </a:xfrm>
          <a:prstGeom prst="rect">
            <a:avLst/>
          </a:prstGeom>
        </p:spPr>
      </p:pic>
      <p:pic>
        <p:nvPicPr>
          <p:cNvPr id="7" name="Рисунок 6" descr="99ce8c562e440059a728eb2598d1d1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214686"/>
            <a:ext cx="487680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Бодрящая гимнастика после дневного сна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7239000" cy="1812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Роль </a:t>
            </a:r>
            <a:r>
              <a:rPr lang="ru-RU" sz="1400" dirty="0" smtClean="0"/>
              <a:t>дневного сна в физическом и интеллектуальном развитии дошкольника велика. Отдых в середине дня ему просто необходим.</a:t>
            </a:r>
          </a:p>
          <a:p>
            <a:pPr>
              <a:buNone/>
            </a:pPr>
            <a:r>
              <a:rPr lang="ru-RU" sz="1400" dirty="0" smtClean="0"/>
              <a:t>     Но </a:t>
            </a:r>
            <a:r>
              <a:rPr lang="ru-RU" sz="1400" dirty="0" smtClean="0"/>
              <a:t>как помочь малышу проснуться в хорошем настроении и активно </a:t>
            </a:r>
            <a:r>
              <a:rPr lang="ru-RU" sz="1400" dirty="0" smtClean="0"/>
              <a:t>продолжать день?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Конечно </a:t>
            </a:r>
            <a:r>
              <a:rPr lang="ru-RU" sz="1400" dirty="0" smtClean="0"/>
              <a:t>же, провести бодрящую гимнастику после дневного сна! Бодрящая гимнастика помогает детскому организму проснуться, улучшает настроение, поднимает мышечный тонус.</a:t>
            </a:r>
          </a:p>
          <a:p>
            <a:endParaRPr lang="ru-RU" sz="1400" dirty="0"/>
          </a:p>
        </p:txBody>
      </p:sp>
      <p:pic>
        <p:nvPicPr>
          <p:cNvPr id="4" name="Рисунок 3" descr="SAM_1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464347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Босохождение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как метод закаливания детей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9416"/>
            <a:ext cx="314327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/>
              <a:t>      Главный </a:t>
            </a:r>
            <a:r>
              <a:rPr lang="ru-RU" sz="1300" dirty="0" smtClean="0"/>
              <a:t>смысл хождения босиком заключается в раздражении кожи стоп в ответ на снижение температуры. На стопе находится большое количество рецепторов, которые реагируют на температурные перепады. При постоянном ношении обуви ноги привыкают к особому микроклимату. Стоит этот микроклимат нарушить, как организм реагирует на заболевания. </a:t>
            </a:r>
            <a:r>
              <a:rPr lang="ru-RU" sz="1300" dirty="0" smtClean="0"/>
              <a:t>Специалисты </a:t>
            </a:r>
            <a:r>
              <a:rPr lang="ru-RU" sz="1300" dirty="0" smtClean="0"/>
              <a:t>утверждают, что между подошвой ног и слизистой носоглотки существует прямая рефлекторная связь: если произошло переохлаждение ног, то и температура слизистой оболочки понижается. Значит </a:t>
            </a:r>
            <a:r>
              <a:rPr lang="ru-RU" sz="1300" dirty="0" err="1" smtClean="0"/>
              <a:t>босохождение</a:t>
            </a:r>
            <a:r>
              <a:rPr lang="ru-RU" sz="1300" dirty="0" smtClean="0"/>
              <a:t>, как метод закаливания, способствует снижению заболеваемости, укреплению иммунитета</a:t>
            </a:r>
          </a:p>
          <a:p>
            <a:endParaRPr lang="ru-RU" sz="1400" dirty="0"/>
          </a:p>
        </p:txBody>
      </p:sp>
      <p:pic>
        <p:nvPicPr>
          <p:cNvPr id="4" name="Рисунок 3" descr="SAM_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7345" y="2297243"/>
            <a:ext cx="5023161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Фиточай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здоровье!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7239000" cy="16694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На </a:t>
            </a:r>
            <a:r>
              <a:rPr lang="ru-RU" sz="1800" dirty="0" smtClean="0"/>
              <a:t>протяжении  последних лет в </a:t>
            </a:r>
            <a:r>
              <a:rPr lang="ru-RU" sz="1800" dirty="0" smtClean="0"/>
              <a:t>«Золушке» </a:t>
            </a:r>
            <a:r>
              <a:rPr lang="ru-RU" sz="1800" dirty="0" smtClean="0"/>
              <a:t>проводится программа по применению </a:t>
            </a:r>
            <a:r>
              <a:rPr lang="ru-RU" sz="1800" dirty="0" err="1" smtClean="0"/>
              <a:t>фитотерапии</a:t>
            </a:r>
            <a:r>
              <a:rPr lang="ru-RU" sz="1800" dirty="0" smtClean="0"/>
              <a:t> из местных растений   в целях профилактики соматических заболеваний и укрепления иммунитета детей.</a:t>
            </a:r>
            <a:endParaRPr lang="ru-RU" sz="1800" dirty="0"/>
          </a:p>
        </p:txBody>
      </p:sp>
      <p:pic>
        <p:nvPicPr>
          <p:cNvPr id="4" name="Рисунок 3" descr="ча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464347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Прогулка в детском саду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  Пребывание на свежем воздухе укрепляет здоровье и закаливает организм, всесторонне развивает детей, активизирует их двигательную деятельность, познавательные возможности.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335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За  здоровьем-  В Детский сад!</vt:lpstr>
      <vt:lpstr>Цель:  Сохранение  и  укрепление  физического  и  психического  здоровья  детей  с  учетом  их  индивидуальных  способностей, удовлетворение  потребностей растущего  организма  в отдыхе,  творческой  деятельности.  Задачи: Создать  условия обеспечивающие  охрану  жизни  и  укрепление  здоровья  детей,  предупреждение  заболеваемости  и  травматизма, создать  условия  для  закаливания  детей,  используя благоприятные  факторы  летнего  времени (  солнце ,  воздух и  вода)   </vt:lpstr>
      <vt:lpstr>Утренняя гимнастика</vt:lpstr>
      <vt:lpstr>Дыхательная гимнастика</vt:lpstr>
      <vt:lpstr>Слайд 5</vt:lpstr>
      <vt:lpstr>Бодрящая гимнастика после дневного сна</vt:lpstr>
      <vt:lpstr>Босохождение как метод закаливания детей</vt:lpstr>
      <vt:lpstr>Фиточай на здоровье!</vt:lpstr>
      <vt:lpstr>Прогулка в детском саду</vt:lpstr>
      <vt:lpstr>Слайд 10</vt:lpstr>
      <vt:lpstr>Подвижные игры</vt:lpstr>
      <vt:lpstr>«солнце, воздух и вода- наши лучшие друзья!»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 здоровьем-  В Детский сад!</dc:title>
  <cp:lastModifiedBy>User</cp:lastModifiedBy>
  <cp:revision>9</cp:revision>
  <dcterms:modified xsi:type="dcterms:W3CDTF">2015-08-24T09:21:41Z</dcterms:modified>
</cp:coreProperties>
</file>