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2" r:id="rId6"/>
    <p:sldId id="263" r:id="rId7"/>
    <p:sldId id="265" r:id="rId8"/>
    <p:sldId id="266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18" Type="http://schemas.openxmlformats.org/officeDocument/2006/relationships/image" Target="../media/image2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" Type="http://schemas.openxmlformats.org/officeDocument/2006/relationships/image" Target="../media/image10.png"/><Relationship Id="rId16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19" Type="http://schemas.openxmlformats.org/officeDocument/2006/relationships/image" Target="../media/image27.jpeg"/><Relationship Id="rId4" Type="http://schemas.openxmlformats.org/officeDocument/2006/relationships/image" Target="../media/image12.pn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11" Type="http://schemas.openxmlformats.org/officeDocument/2006/relationships/image" Target="../media/image37.jpeg"/><Relationship Id="rId5" Type="http://schemas.openxmlformats.org/officeDocument/2006/relationships/image" Target="../media/image31.png"/><Relationship Id="rId10" Type="http://schemas.openxmlformats.org/officeDocument/2006/relationships/image" Target="../media/image36.jpeg"/><Relationship Id="rId4" Type="http://schemas.openxmlformats.org/officeDocument/2006/relationships/image" Target="../media/image30.jpeg"/><Relationship Id="rId9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onfil.ru/bitrix/templates/confil-index/images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1266" y="2967335"/>
            <a:ext cx="8201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Путешествие на «Конфил»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2546" y="1981200"/>
            <a:ext cx="4867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Классный час  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43365" y="4495800"/>
            <a:ext cx="57065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Черноскутова А.А.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МОУ 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СШ 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№10</a:t>
            </a: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ГАДОЧНЫЙ ЛОТОС со вкусом мок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691737" cy="1524000"/>
          </a:xfrm>
          <a:prstGeom prst="rect">
            <a:avLst/>
          </a:prstGeom>
          <a:noFill/>
        </p:spPr>
      </p:pic>
      <p:pic>
        <p:nvPicPr>
          <p:cNvPr id="1028" name="Picture 4" descr="Донские дал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2057400" cy="2057400"/>
          </a:xfrm>
          <a:prstGeom prst="rect">
            <a:avLst/>
          </a:prstGeom>
          <a:noFill/>
        </p:spPr>
      </p:pic>
      <p:pic>
        <p:nvPicPr>
          <p:cNvPr id="1030" name="Picture 6" descr="ИВЕТТА с фундуко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0"/>
            <a:ext cx="1524000" cy="1789814"/>
          </a:xfrm>
          <a:prstGeom prst="rect">
            <a:avLst/>
          </a:prstGeom>
          <a:noFill/>
        </p:spPr>
      </p:pic>
      <p:pic>
        <p:nvPicPr>
          <p:cNvPr id="1032" name="Picture 8" descr="А я к бабушке иду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2057400"/>
            <a:ext cx="1600200" cy="1600200"/>
          </a:xfrm>
          <a:prstGeom prst="rect">
            <a:avLst/>
          </a:prstGeom>
          <a:noFill/>
        </p:spPr>
      </p:pic>
      <p:pic>
        <p:nvPicPr>
          <p:cNvPr id="1034" name="Picture 10" descr="Вирине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0"/>
            <a:ext cx="1371600" cy="1371600"/>
          </a:xfrm>
          <a:prstGeom prst="rect">
            <a:avLst/>
          </a:prstGeom>
          <a:noFill/>
        </p:spPr>
      </p:pic>
      <p:pic>
        <p:nvPicPr>
          <p:cNvPr id="1036" name="Picture 12" descr="Лебяжья полян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0"/>
            <a:ext cx="1219200" cy="1219200"/>
          </a:xfrm>
          <a:prstGeom prst="rect">
            <a:avLst/>
          </a:prstGeom>
          <a:noFill/>
        </p:spPr>
      </p:pic>
      <p:pic>
        <p:nvPicPr>
          <p:cNvPr id="1038" name="Picture 14" descr="Мишка на льдинке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1371600"/>
            <a:ext cx="1447800" cy="1447800"/>
          </a:xfrm>
          <a:prstGeom prst="rect">
            <a:avLst/>
          </a:prstGeom>
          <a:noFill/>
        </p:spPr>
      </p:pic>
      <p:pic>
        <p:nvPicPr>
          <p:cNvPr id="1040" name="Picture 16" descr="Полканчик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0" y="0"/>
            <a:ext cx="1219200" cy="1219200"/>
          </a:xfrm>
          <a:prstGeom prst="rect">
            <a:avLst/>
          </a:prstGeom>
          <a:noFill/>
        </p:spPr>
      </p:pic>
      <p:pic>
        <p:nvPicPr>
          <p:cNvPr id="1042" name="Picture 18" descr="Белая метелица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53200" y="1524000"/>
            <a:ext cx="1752600" cy="1752600"/>
          </a:xfrm>
          <a:prstGeom prst="rect">
            <a:avLst/>
          </a:prstGeom>
          <a:noFill/>
        </p:spPr>
      </p:pic>
      <p:pic>
        <p:nvPicPr>
          <p:cNvPr id="1044" name="Picture 20" descr="Возвращение балета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599" y="3962400"/>
            <a:ext cx="1822099" cy="1219200"/>
          </a:xfrm>
          <a:prstGeom prst="rect">
            <a:avLst/>
          </a:prstGeom>
          <a:noFill/>
        </p:spPr>
      </p:pic>
      <p:pic>
        <p:nvPicPr>
          <p:cNvPr id="1046" name="Picture 22" descr="http://confil.ru/upload/iblock/3b4/3b47131bfb9e59170172f3d8d56e74e5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2514600"/>
            <a:ext cx="1905000" cy="1905000"/>
          </a:xfrm>
          <a:prstGeom prst="rect">
            <a:avLst/>
          </a:prstGeom>
          <a:noFill/>
        </p:spPr>
      </p:pic>
      <p:pic>
        <p:nvPicPr>
          <p:cNvPr id="1048" name="Picture 24" descr="Конфилочка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38400" y="3352800"/>
            <a:ext cx="1752600" cy="1752600"/>
          </a:xfrm>
          <a:prstGeom prst="rect">
            <a:avLst/>
          </a:prstGeom>
          <a:noFill/>
        </p:spPr>
      </p:pic>
      <p:pic>
        <p:nvPicPr>
          <p:cNvPr id="1050" name="Picture 26" descr="Мак-красавец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3200400"/>
            <a:ext cx="1600200" cy="1600200"/>
          </a:xfrm>
          <a:prstGeom prst="rect">
            <a:avLst/>
          </a:prstGeom>
          <a:noFill/>
        </p:spPr>
      </p:pic>
      <p:pic>
        <p:nvPicPr>
          <p:cNvPr id="1052" name="Picture 28" descr="Маэстро-виртуоз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29200" y="4114800"/>
            <a:ext cx="1524000" cy="1524000"/>
          </a:xfrm>
          <a:prstGeom prst="rect">
            <a:avLst/>
          </a:prstGeom>
          <a:noFill/>
        </p:spPr>
      </p:pic>
      <p:pic>
        <p:nvPicPr>
          <p:cNvPr id="1054" name="Picture 30" descr="Ясный месяц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5181600"/>
            <a:ext cx="1676400" cy="1676400"/>
          </a:xfrm>
          <a:prstGeom prst="rect">
            <a:avLst/>
          </a:prstGeom>
          <a:noFill/>
        </p:spPr>
      </p:pic>
      <p:pic>
        <p:nvPicPr>
          <p:cNvPr id="1056" name="Picture 32" descr="Зефир с начинкой вареная сгущенка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33600" y="4800600"/>
            <a:ext cx="1600200" cy="1600200"/>
          </a:xfrm>
          <a:prstGeom prst="rect">
            <a:avLst/>
          </a:prstGeom>
          <a:noFill/>
        </p:spPr>
      </p:pic>
      <p:pic>
        <p:nvPicPr>
          <p:cNvPr id="1058" name="Picture 34" descr="Сливочный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10400" y="4876800"/>
            <a:ext cx="1447800" cy="1447800"/>
          </a:xfrm>
          <a:prstGeom prst="rect">
            <a:avLst/>
          </a:prstGeom>
          <a:noFill/>
        </p:spPr>
      </p:pic>
      <p:pic>
        <p:nvPicPr>
          <p:cNvPr id="1060" name="Picture 36" descr="КОНФИЛОЧКА (со сливочной и шоколадной начинками)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114800" y="53340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Бербе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2209800"/>
          </a:xfrm>
          <a:prstGeom prst="rect">
            <a:avLst/>
          </a:prstGeom>
          <a:noFill/>
        </p:spPr>
      </p:pic>
      <p:pic>
        <p:nvPicPr>
          <p:cNvPr id="18436" name="Picture 4" descr="Виринея торт вафельный крем-сливки (270 г.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1000"/>
            <a:ext cx="3742267" cy="1981200"/>
          </a:xfrm>
          <a:prstGeom prst="rect">
            <a:avLst/>
          </a:prstGeom>
          <a:noFill/>
        </p:spPr>
      </p:pic>
      <p:pic>
        <p:nvPicPr>
          <p:cNvPr id="18438" name="Picture 6" descr="Аленкин соблазн (100 г.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81000"/>
            <a:ext cx="1676400" cy="1676400"/>
          </a:xfrm>
          <a:prstGeom prst="rect">
            <a:avLst/>
          </a:prstGeom>
          <a:noFill/>
        </p:spPr>
      </p:pic>
      <p:pic>
        <p:nvPicPr>
          <p:cNvPr id="18440" name="Picture 8" descr="КОНФИЛ со вкусом крем-брюле (50 г.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09800"/>
            <a:ext cx="2514600" cy="647142"/>
          </a:xfrm>
          <a:prstGeom prst="rect">
            <a:avLst/>
          </a:prstGeom>
          <a:noFill/>
        </p:spPr>
      </p:pic>
      <p:pic>
        <p:nvPicPr>
          <p:cNvPr id="18442" name="Picture 10" descr="Конфиленок мультифрукт (50 г.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905000"/>
            <a:ext cx="2438400" cy="2438400"/>
          </a:xfrm>
          <a:prstGeom prst="rect">
            <a:avLst/>
          </a:prstGeom>
          <a:noFill/>
        </p:spPr>
      </p:pic>
      <p:pic>
        <p:nvPicPr>
          <p:cNvPr id="18444" name="Picture 12" descr="Набор конфет Волгоградский - 350г. (350 г.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572000"/>
            <a:ext cx="2895600" cy="1916208"/>
          </a:xfrm>
          <a:prstGeom prst="rect">
            <a:avLst/>
          </a:prstGeom>
          <a:noFill/>
        </p:spPr>
      </p:pic>
      <p:pic>
        <p:nvPicPr>
          <p:cNvPr id="18448" name="Picture 16" descr="Набор конфет и шоколада  АКСИНЬЯ - 580г. (580 г.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36599" y="3505200"/>
            <a:ext cx="3307401" cy="2286000"/>
          </a:xfrm>
          <a:prstGeom prst="rect">
            <a:avLst/>
          </a:prstGeom>
          <a:noFill/>
        </p:spPr>
      </p:pic>
      <p:pic>
        <p:nvPicPr>
          <p:cNvPr id="18450" name="Picture 18" descr="Набор конфет и шоколада Царицынский - 340г. (340 г.)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0" y="4267200"/>
            <a:ext cx="2451510" cy="1676400"/>
          </a:xfrm>
          <a:prstGeom prst="rect">
            <a:avLst/>
          </a:prstGeom>
          <a:noFill/>
        </p:spPr>
      </p:pic>
      <p:pic>
        <p:nvPicPr>
          <p:cNvPr id="18452" name="Picture 20" descr="Набор конфет, зефира и мармелада 735 г (735 г.)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6600" y="2743200"/>
            <a:ext cx="1687030" cy="1066800"/>
          </a:xfrm>
          <a:prstGeom prst="rect">
            <a:avLst/>
          </a:prstGeom>
          <a:noFill/>
        </p:spPr>
      </p:pic>
      <p:pic>
        <p:nvPicPr>
          <p:cNvPr id="18454" name="Picture 22" descr="Набор конфет Чарующий вальс - 235г. (235 г.)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3200400"/>
            <a:ext cx="2209800" cy="1202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1-tub-ru.yandex.net/i?id=6f2c5c8049069eeec5a05e8d81440a25-13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7295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onfil.ru/bitrix/templates/confil-index/images/img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onfil.ru/bitrix/templates/confil-index/images/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Тенденции. Возвращение арте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4105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a90098ee367258683b43a76be5574832-5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32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0-tub-ru.yandex.net/i?id=03b9bdeea3d0616a877e63e25e3ace75-13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0-tub-ru.yandex.net/i?id=f7fbedfd1e2b4dc5b2dd88e1ca6a5566-6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164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нак-ГОСТ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14</Words>
  <Application>Microsoft Office PowerPoint</Application>
  <PresentationFormat>Экран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14</cp:revision>
  <dcterms:created xsi:type="dcterms:W3CDTF">2014-10-16T05:10:39Z</dcterms:created>
  <dcterms:modified xsi:type="dcterms:W3CDTF">2015-06-17T18:14:45Z</dcterms:modified>
</cp:coreProperties>
</file>