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1" r:id="rId4"/>
    <p:sldId id="276" r:id="rId5"/>
    <p:sldId id="259" r:id="rId6"/>
    <p:sldId id="277" r:id="rId7"/>
    <p:sldId id="257" r:id="rId8"/>
    <p:sldId id="264" r:id="rId9"/>
    <p:sldId id="266" r:id="rId10"/>
    <p:sldId id="275" r:id="rId11"/>
    <p:sldId id="268" r:id="rId12"/>
    <p:sldId id="265" r:id="rId13"/>
    <p:sldId id="270" r:id="rId14"/>
    <p:sldId id="26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CC2413-59AE-4AA0-8C14-7A3AE4A9D66B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CD2000-45B4-4840-AFD9-E7933F6449A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Вторая младшая группа № 4</a:t>
            </a:r>
          </a:p>
          <a:p>
            <a:pPr algn="r"/>
            <a:r>
              <a:rPr lang="ru-RU" dirty="0" smtClean="0"/>
              <a:t>«Гномики»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ru-RU" sz="6600" dirty="0" smtClean="0">
                <a:solidFill>
                  <a:srgbClr val="FF0000"/>
                </a:solidFill>
              </a:rPr>
              <a:t>Мой город-Москва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285232" cy="3383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5327904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4" y="692696"/>
            <a:ext cx="8486257" cy="56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2098"/>
            <a:ext cx="8101504" cy="61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5845"/>
            <a:ext cx="8808951" cy="58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01504" cy="63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18301" cy="5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253520" cy="49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3580" cy="48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984"/>
            <a:ext cx="8109504" cy="60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3331"/>
            <a:ext cx="8352928" cy="55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56366" cy="61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409"/>
            <a:ext cx="8480103" cy="53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6650"/>
            <a:ext cx="8208912" cy="61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10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Constantia</vt:lpstr>
      <vt:lpstr>Wingdings 2</vt:lpstr>
      <vt:lpstr>Бумажная</vt:lpstr>
      <vt:lpstr>Мой город-Москва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Dmitry</cp:lastModifiedBy>
  <cp:revision>28</cp:revision>
  <dcterms:created xsi:type="dcterms:W3CDTF">2015-09-01T15:52:43Z</dcterms:created>
  <dcterms:modified xsi:type="dcterms:W3CDTF">2015-09-12T16:24:18Z</dcterms:modified>
</cp:coreProperties>
</file>