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-121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C5D65-55C0-43C3-9E02-C7347AEE449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13.09.2015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DC3DB-8806-44A6-8A3A-7564BDDD2D2D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C5D65-55C0-43C3-9E02-C7347AEE449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13.09.2015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DC3DB-8806-44A6-8A3A-7564BDDD2D2D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C5D65-55C0-43C3-9E02-C7347AEE449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13.09.2015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DC3DB-8806-44A6-8A3A-7564BDDD2D2D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C5D65-55C0-43C3-9E02-C7347AEE449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13.09.2015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DC3DB-8806-44A6-8A3A-7564BDDD2D2D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>
          <a:blip r:embed="rId2" cstate="screen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C5D65-55C0-43C3-9E02-C7347AEE449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13.09.2015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DC3DB-8806-44A6-8A3A-7564BDDD2D2D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C5D65-55C0-43C3-9E02-C7347AEE449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13.09.2015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DC3DB-8806-44A6-8A3A-7564BDDD2D2D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C5D65-55C0-43C3-9E02-C7347AEE449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13.09.2015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DC3DB-8806-44A6-8A3A-7564BDDD2D2D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C5D65-55C0-43C3-9E02-C7347AEE449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13.09.2015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DC3DB-8806-44A6-8A3A-7564BDDD2D2D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C5D65-55C0-43C3-9E02-C7347AEE449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13.09.2015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DC3DB-8806-44A6-8A3A-7564BDDD2D2D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C5D65-55C0-43C3-9E02-C7347AEE449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13.09.2015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DC3DB-8806-44A6-8A3A-7564BDDD2D2D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C5D65-55C0-43C3-9E02-C7347AEE449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13.09.2015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DC3DB-8806-44A6-8A3A-7564BDDD2D2D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9C5D65-55C0-43C3-9E02-C7347AEE449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13.09.2015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BDC3DB-8806-44A6-8A3A-7564BDDD2D2D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Блок-схема: документ 11"/>
          <p:cNvSpPr/>
          <p:nvPr userDrawn="1"/>
        </p:nvSpPr>
        <p:spPr>
          <a:xfrm>
            <a:off x="0" y="0"/>
            <a:ext cx="9144000" cy="980728"/>
          </a:xfrm>
          <a:prstGeom prst="flowChartDocument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3" name="Блок-схема: документ 12"/>
          <p:cNvSpPr/>
          <p:nvPr userDrawn="1"/>
        </p:nvSpPr>
        <p:spPr>
          <a:xfrm flipH="1" flipV="1">
            <a:off x="0" y="5877272"/>
            <a:ext cx="9144000" cy="980728"/>
          </a:xfrm>
          <a:prstGeom prst="flowChartDocument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3313" name="Rectangle 1"/>
          <p:cNvSpPr>
            <a:spLocks noChangeArrowheads="1"/>
          </p:cNvSpPr>
          <p:nvPr userDrawn="1"/>
        </p:nvSpPr>
        <p:spPr bwMode="auto">
          <a:xfrm>
            <a:off x="0" y="6642556"/>
            <a:ext cx="124585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prstClr val="white">
                    <a:lumMod val="50000"/>
                  </a:prstClr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FokinaLida.75@mail.ru</a:t>
            </a:r>
            <a:endParaRPr lang="en-US" sz="800" dirty="0">
              <a:solidFill>
                <a:prstClr val="white">
                  <a:lumMod val="50000"/>
                </a:prst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5" name="Рисунок 14" descr="snegir_1.png"/>
          <p:cNvPicPr>
            <a:picLocks noChangeAspect="1"/>
          </p:cNvPicPr>
          <p:nvPr userDrawn="1"/>
        </p:nvPicPr>
        <p:blipFill>
          <a:blip r:embed="rId13" cstate="screen"/>
          <a:stretch>
            <a:fillRect/>
          </a:stretch>
        </p:blipFill>
        <p:spPr>
          <a:xfrm>
            <a:off x="7000015" y="4581128"/>
            <a:ext cx="2143985" cy="207005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467544" y="908721"/>
            <a:ext cx="7992888" cy="3944922"/>
            <a:chOff x="467544" y="1648363"/>
            <a:chExt cx="7992888" cy="3791820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467544" y="1648363"/>
              <a:ext cx="7992888" cy="150874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800" b="1" dirty="0" smtClean="0">
                  <a:ln w="19050">
                    <a:solidFill>
                      <a:schemeClr val="bg1"/>
                    </a:solidFill>
                    <a:prstDash val="solid"/>
                  </a:ln>
                  <a:solidFill>
                    <a:srgbClr val="C00000"/>
                  </a:solidFill>
                  <a:effectLst>
                    <a:outerShdw blurRad="50000" dist="50800" dir="7500000" algn="tl">
                      <a:srgbClr val="000000">
                        <a:shade val="5000"/>
                        <a:alpha val="35000"/>
                      </a:srgbClr>
                    </a:outerShdw>
                  </a:effectLst>
                  <a:latin typeface="Monotype Corsiva" pitchFamily="66" charset="0"/>
                </a:rPr>
                <a:t>Детско-родительский мини-проект «Пернатые друзья»</a:t>
              </a:r>
              <a:endParaRPr lang="ru-RU" sz="4800" b="1" dirty="0">
                <a:ln w="19050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2555776" y="5085185"/>
              <a:ext cx="4716016" cy="3549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atin typeface="+mn-lt"/>
                <a:cs typeface="+mn-cs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2267744" y="2996952"/>
            <a:ext cx="446449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Выполнила семья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Шуки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МДОУ «Детский сад «Лесная сказка»</a:t>
            </a:r>
          </a:p>
          <a:p>
            <a:pPr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Средняя группа</a:t>
            </a:r>
          </a:p>
          <a:p>
            <a:pPr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Руководитель:  Рублева Юлия Владимировна</a:t>
            </a:r>
          </a:p>
          <a:p>
            <a:pPr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2014 год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836712"/>
            <a:ext cx="691276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Актуальность: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холодное время года перед зимующими птицами встают жизненно важные вопросы: как прокормиться. Доступной пищи становится значительно меньше, но потребность в ней возрастает. Иногда естественный корм становится практически недоступным, поэтому многие птицы не могут пережить зиму и погибают. 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Цель проекта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расширение и обогащение знаний о зимующих птицах.</a:t>
            </a:r>
          </a:p>
          <a:p>
            <a:pPr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Задачи проекта:</a:t>
            </a:r>
          </a:p>
          <a:p>
            <a:pPr algn="ctr">
              <a:buBlip>
                <a:blip r:embed="rId2"/>
              </a:buBlip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Закрепить знания  о зимующих птицах, о роли человека в жизни зимующих птиц;</a:t>
            </a:r>
          </a:p>
          <a:p>
            <a:pPr algn="ctr">
              <a:buBlip>
                <a:blip r:embed="rId2"/>
              </a:buBlip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воспитывать желание помогать птицам в трудное для них время;</a:t>
            </a:r>
          </a:p>
          <a:p>
            <a:pPr algn="ctr">
              <a:buBlip>
                <a:blip r:embed="rId2"/>
              </a:buBlip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развивать творческие способности.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3131840" y="1412776"/>
            <a:ext cx="5637312" cy="396044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Этапы проекта.</a:t>
            </a:r>
            <a:b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18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1 этап (постановка проблемы)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- Беседа с рассматриванием картинок  «Зимующие</a:t>
            </a:r>
            <a:r>
              <a:rPr kumimoji="0" lang="ru-RU" sz="1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птицы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»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latin typeface="Times New Roman" pitchFamily="18" charset="0"/>
                <a:ea typeface="+mj-ea"/>
                <a:cs typeface="Times New Roman" pitchFamily="18" charset="0"/>
              </a:rPr>
              <a:t>- Дидактическая игра «Покормите птиц зимой»</a:t>
            </a: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340768"/>
            <a:ext cx="2880320" cy="384042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2627784" y="260648"/>
            <a:ext cx="6141368" cy="532859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18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2 этап (практический)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u="sng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ru-RU" dirty="0" smtClean="0">
                <a:latin typeface="Times New Roman" pitchFamily="18" charset="0"/>
                <a:ea typeface="+mj-ea"/>
                <a:cs typeface="Times New Roman" pitchFamily="18" charset="0"/>
              </a:rPr>
              <a:t>Кормление птичек семечками и хлебными крошками.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Чтение стихотворения «Покормите птиц зимой»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1797050" indent="-1797050"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Покормите птиц зимой!</a:t>
            </a:r>
          </a:p>
          <a:p>
            <a:pPr marL="1797050" indent="-1797050"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Пусть со всех концов</a:t>
            </a:r>
          </a:p>
          <a:p>
            <a:pPr marL="1797050" indent="-1797050"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 нам слетятся, как домой</a:t>
            </a:r>
          </a:p>
          <a:p>
            <a:pPr marL="1797050" indent="-1797050"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Стайки на крыльцо.</a:t>
            </a:r>
          </a:p>
          <a:p>
            <a:pPr marL="1797050" indent="-1797050"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Сколько гибнет их не счесть,</a:t>
            </a:r>
          </a:p>
          <a:p>
            <a:pPr marL="1797050" indent="-1797050"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Видеть тяжело.</a:t>
            </a:r>
          </a:p>
          <a:p>
            <a:pPr marL="1797050" indent="-1797050"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А ведь в нашем сердце есть</a:t>
            </a:r>
          </a:p>
          <a:p>
            <a:pPr marL="1797050" indent="-1797050"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 для них тепло.</a:t>
            </a:r>
          </a:p>
          <a:p>
            <a:pPr marL="1797050" indent="-1797050"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Приучайте птиц в мороз</a:t>
            </a:r>
          </a:p>
          <a:p>
            <a:pPr marL="1797050" indent="-1797050"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 своему окну.</a:t>
            </a:r>
          </a:p>
          <a:p>
            <a:pPr marL="1797050" indent="-1797050"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Чтоб без песен не пришлось</a:t>
            </a:r>
          </a:p>
          <a:p>
            <a:pPr marL="1797050" indent="-1797050"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Нам встречать весну!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ru-RU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1026" name="Picture 2" descr="E:\Юля\АТТЕСТАЦИЯ  2015\фото\IMAG016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268759"/>
            <a:ext cx="2376264" cy="421528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3203848" y="332656"/>
            <a:ext cx="5565304" cy="3024336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18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3 этап (заключительный творческий)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u="sng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ru-RU" dirty="0" smtClean="0">
                <a:latin typeface="Times New Roman" pitchFamily="18" charset="0"/>
                <a:ea typeface="+mj-ea"/>
                <a:cs typeface="Times New Roman" pitchFamily="18" charset="0"/>
              </a:rPr>
              <a:t>Картина из </a:t>
            </a:r>
            <a:r>
              <a:rPr lang="ru-RU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квиллинга</a:t>
            </a:r>
            <a:r>
              <a:rPr lang="ru-RU" dirty="0" smtClean="0">
                <a:latin typeface="Times New Roman" pitchFamily="18" charset="0"/>
                <a:ea typeface="+mj-ea"/>
                <a:cs typeface="Times New Roman" pitchFamily="18" charset="0"/>
              </a:rPr>
              <a:t> «Снегирь клюет рябинку»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ru-RU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Рисование в нетрадиционной технике -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тычкование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«Снегирь»</a:t>
            </a:r>
            <a:b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t="22510"/>
          <a:stretch>
            <a:fillRect/>
          </a:stretch>
        </p:blipFill>
        <p:spPr bwMode="auto">
          <a:xfrm>
            <a:off x="323528" y="260648"/>
            <a:ext cx="2344314" cy="32225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2708920"/>
            <a:ext cx="2230216" cy="297362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Picture 2" descr="C:\Users\Евгений\Pictures\2014-12-22 б\б 00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32040" y="2636912"/>
            <a:ext cx="2249548" cy="30963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120</Words>
  <Application>Microsoft Office PowerPoint</Application>
  <PresentationFormat>Экран (4:3)</PresentationFormat>
  <Paragraphs>50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1_Тема Office</vt:lpstr>
      <vt:lpstr>Слайд 1</vt:lpstr>
      <vt:lpstr>Слайд 2</vt:lpstr>
      <vt:lpstr>Слайд 3</vt:lpstr>
      <vt:lpstr>Слайд 4</vt:lpstr>
      <vt:lpstr>Слайд 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Компас</dc:creator>
  <cp:lastModifiedBy>Евгений</cp:lastModifiedBy>
  <cp:revision>20</cp:revision>
  <dcterms:created xsi:type="dcterms:W3CDTF">2013-12-07T07:53:53Z</dcterms:created>
  <dcterms:modified xsi:type="dcterms:W3CDTF">2015-09-13T14:24:38Z</dcterms:modified>
</cp:coreProperties>
</file>