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>
          <a:blip r:embed="rId2" cstate="screen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C5D65-55C0-43C3-9E02-C7347AEE449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13.09.2015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DC3DB-8806-44A6-8A3A-7564BDDD2D2D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Блок-схема: документ 11"/>
          <p:cNvSpPr/>
          <p:nvPr userDrawn="1"/>
        </p:nvSpPr>
        <p:spPr>
          <a:xfrm>
            <a:off x="0" y="0"/>
            <a:ext cx="9144000" cy="980728"/>
          </a:xfrm>
          <a:prstGeom prst="flowChartDocumen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Блок-схема: документ 12"/>
          <p:cNvSpPr/>
          <p:nvPr userDrawn="1"/>
        </p:nvSpPr>
        <p:spPr>
          <a:xfrm flipH="1" flipV="1">
            <a:off x="0" y="5877272"/>
            <a:ext cx="9144000" cy="980728"/>
          </a:xfrm>
          <a:prstGeom prst="flowChartDocument">
            <a:avLst/>
          </a:prstGeom>
          <a:gradFill flip="none" rotWithShape="1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556"/>
            <a:ext cx="12458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prstClr val="white">
                    <a:lumMod val="50000"/>
                  </a:prst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prstClr val="white">
                  <a:lumMod val="50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Рисунок 14" descr="snegir_1.png"/>
          <p:cNvPicPr>
            <a:picLocks noChangeAspect="1"/>
          </p:cNvPicPr>
          <p:nvPr userDrawn="1"/>
        </p:nvPicPr>
        <p:blipFill>
          <a:blip r:embed="rId13" cstate="screen"/>
          <a:stretch>
            <a:fillRect/>
          </a:stretch>
        </p:blipFill>
        <p:spPr>
          <a:xfrm>
            <a:off x="7000015" y="4581128"/>
            <a:ext cx="2143985" cy="20700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67544" y="908721"/>
            <a:ext cx="7992888" cy="3944922"/>
            <a:chOff x="467544" y="1648363"/>
            <a:chExt cx="7992888" cy="379182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67544" y="1648363"/>
              <a:ext cx="7992888" cy="150874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800" b="1" dirty="0" smtClean="0">
                  <a:ln w="19050">
                    <a:solidFill>
                      <a:schemeClr val="bg1"/>
                    </a:solidFill>
                    <a:prstDash val="solid"/>
                  </a:ln>
                  <a:solidFill>
                    <a:srgbClr val="C0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Детско-родительский мини-проект «Пернатые друзья»</a:t>
              </a:r>
              <a:endParaRPr lang="ru-RU" sz="4800" b="1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55776" y="5085185"/>
              <a:ext cx="4716016" cy="354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+mn-lt"/>
                <a:cs typeface="+mn-cs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267744" y="2996952"/>
            <a:ext cx="4464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Выполнила семья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Шуки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МДОУ «Детский сад «Лесная сказка»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Средняя группа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Руководитель:  Рублева Юлия Владимировна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836712"/>
            <a:ext cx="69127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холодное время года перед зимующими птицами встают жизненно важные вопросы: как прокормиться. Доступной пищи становится значительно меньше, но потребность в ней возрастает. Иногда естественный корм становится практически недоступным, поэтому многие птицы не могут пережить зиму и погибают.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расширение и обогащение знаний о зимующих птицах.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Задачи проекта:</a:t>
            </a:r>
          </a:p>
          <a:p>
            <a:pPr algn="ctr">
              <a:buBlip>
                <a:blip r:embed="rId2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Закрепить знания  о зимующих птицах, о роли человека в жизни зимующих птиц;</a:t>
            </a:r>
          </a:p>
          <a:p>
            <a:pPr algn="ctr">
              <a:buBlip>
                <a:blip r:embed="rId2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желание помогать птицам в трудное для них время;</a:t>
            </a:r>
          </a:p>
          <a:p>
            <a:pPr algn="ctr">
              <a:buBlip>
                <a:blip r:embed="rId2"/>
              </a:buBlip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развивать творческие способности.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131840" y="1412776"/>
            <a:ext cx="5637312" cy="396044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Этапы проекта.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этап (постановка проблемы)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 Беседа с рассматриванием картинок  «Зимующие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птицы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- Дидактическая игра «Покормите птиц зимой»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340768"/>
            <a:ext cx="2880320" cy="38404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627784" y="260648"/>
            <a:ext cx="6141368" cy="532859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 этап (практический)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sng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Кормление птичек семечками и хлебными крошками.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Чтение стихотворения «Покормите птиц зимой»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Покормите птиц зимой!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Пусть со всех концов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нам слетятся, как домой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Стайки на крыльцо.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Сколько гибнет их не счесть,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Видеть тяжело.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ведь в нашем сердце есть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для них тепло.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Приучайте птиц в мороз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своему окну.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 без песен не пришлось</a:t>
            </a:r>
          </a:p>
          <a:p>
            <a:pPr marL="1797050" indent="-1797050"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Нам встречать весну!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026" name="Picture 2" descr="E:\Юля\АТТЕСТАЦИЯ  2015\фото\IMAG0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59"/>
            <a:ext cx="2376264" cy="4215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03848" y="332656"/>
            <a:ext cx="5565304" cy="302433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 этап (заключительный творческий)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u="sng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Картина из </a:t>
            </a:r>
            <a:r>
              <a:rPr lang="ru-RU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квиллинга</a:t>
            </a:r>
            <a:r>
              <a:rPr lang="ru-RU" dirty="0" smtClean="0">
                <a:latin typeface="Times New Roman" pitchFamily="18" charset="0"/>
                <a:ea typeface="+mj-ea"/>
                <a:cs typeface="Times New Roman" pitchFamily="18" charset="0"/>
              </a:rPr>
              <a:t> «Снегирь клюет рябинку»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ru-RU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Рисование в нетрадиционной технике -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тычкование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«Снегирь»</a:t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22510"/>
          <a:stretch>
            <a:fillRect/>
          </a:stretch>
        </p:blipFill>
        <p:spPr bwMode="auto">
          <a:xfrm>
            <a:off x="323528" y="260648"/>
            <a:ext cx="2344314" cy="3222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08920"/>
            <a:ext cx="2230216" cy="2973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Евгений\Pictures\2014-12-22 б\б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2636912"/>
            <a:ext cx="2249548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120</Words>
  <Application>Microsoft Office PowerPoint</Application>
  <PresentationFormat>Экран (4:3)</PresentationFormat>
  <Paragraphs>50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Евгений</cp:lastModifiedBy>
  <cp:revision>20</cp:revision>
  <dcterms:created xsi:type="dcterms:W3CDTF">2013-12-07T07:53:53Z</dcterms:created>
  <dcterms:modified xsi:type="dcterms:W3CDTF">2015-09-13T14:24:38Z</dcterms:modified>
</cp:coreProperties>
</file>