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7029472" cy="1785950"/>
          </a:xfrm>
        </p:spPr>
        <p:txBody>
          <a:bodyPr/>
          <a:lstStyle/>
          <a:p>
            <a:r>
              <a:rPr lang="ru-RU" dirty="0" smtClean="0"/>
              <a:t> Зимняя прогулка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Тихонова Е.П.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Воспитатель </a:t>
            </a:r>
            <a:r>
              <a:rPr lang="ru-RU" b="1" i="1" dirty="0" smtClean="0"/>
              <a:t>должен :</a:t>
            </a:r>
          </a:p>
          <a:p>
            <a:pPr>
              <a:buNone/>
            </a:pPr>
            <a:r>
              <a:rPr lang="ru-RU" dirty="0" smtClean="0"/>
              <a:t>-обеспечить полную безопасность;</a:t>
            </a:r>
          </a:p>
          <a:p>
            <a:pPr>
              <a:buNone/>
            </a:pPr>
            <a:r>
              <a:rPr lang="ru-RU" dirty="0" smtClean="0"/>
              <a:t>-научить использовать пособия в соответствии с их предназначением;</a:t>
            </a:r>
          </a:p>
          <a:p>
            <a:pPr>
              <a:buNone/>
            </a:pPr>
            <a:r>
              <a:rPr lang="ru-RU" dirty="0" smtClean="0"/>
              <a:t>- Осуществлять постоянный контроль деятельности детей на протяжении всей прогулки.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1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i="1" dirty="0" smtClean="0"/>
              <a:t> </a:t>
            </a:r>
            <a:r>
              <a:rPr lang="ru-RU" sz="3200" b="1" i="1" dirty="0" smtClean="0"/>
              <a:t>        </a:t>
            </a:r>
            <a:r>
              <a:rPr lang="ru-RU" sz="4400" b="1" i="1" dirty="0" smtClean="0"/>
              <a:t>Спасибо за внимание!</a:t>
            </a:r>
            <a:endParaRPr lang="ru-RU" sz="32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i="1" dirty="0" smtClean="0"/>
              <a:t>Прогулка</a:t>
            </a:r>
            <a:r>
              <a:rPr lang="ru-RU" dirty="0" smtClean="0"/>
              <a:t> – очень важный режимный момент жизнедеятельности детей.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Цель прогулки </a:t>
            </a:r>
            <a:r>
              <a:rPr lang="ru-RU" dirty="0" smtClean="0"/>
              <a:t>– укрепление здоровья</a:t>
            </a:r>
            <a:r>
              <a:rPr lang="ru-RU" dirty="0" smtClean="0"/>
              <a:t>, профилактика </a:t>
            </a:r>
            <a:r>
              <a:rPr lang="ru-RU" dirty="0" smtClean="0"/>
              <a:t>утомления, физическое и умственное развитие детей, восстановление сниженных в процессе деятельности </a:t>
            </a:r>
            <a:r>
              <a:rPr lang="ru-RU" smtClean="0"/>
              <a:t>функциональных </a:t>
            </a:r>
            <a:r>
              <a:rPr lang="ru-RU" smtClean="0"/>
              <a:t>ресурсов </a:t>
            </a:r>
            <a:r>
              <a:rPr lang="ru-RU" dirty="0" smtClean="0"/>
              <a:t>организма.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Оказывать закаливающее воздействие на организм в естественных условиях;</a:t>
            </a:r>
          </a:p>
          <a:p>
            <a:r>
              <a:rPr lang="ru-RU" dirty="0" smtClean="0"/>
              <a:t>Способствовать повышению уровня физической подготовленности детей дошкольного возраста;</a:t>
            </a:r>
          </a:p>
          <a:p>
            <a:r>
              <a:rPr lang="ru-RU" dirty="0" smtClean="0"/>
              <a:t>Оптимизировать двигательную активность детей;</a:t>
            </a:r>
          </a:p>
          <a:p>
            <a:r>
              <a:rPr lang="ru-RU" dirty="0" smtClean="0"/>
              <a:t>Способствовать познавательно-речевому, художественно-эстетическому, социально-личностному развитию детей.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     Задачи прогулки: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Наблюдение</a:t>
            </a:r>
          </a:p>
          <a:p>
            <a:r>
              <a:rPr lang="ru-RU" dirty="0" smtClean="0"/>
              <a:t>Трудовые поручения</a:t>
            </a:r>
          </a:p>
          <a:p>
            <a:r>
              <a:rPr lang="ru-RU" dirty="0" smtClean="0"/>
              <a:t>Двигательная активность: подвижные, спортивные игры, спортивные упражнения</a:t>
            </a:r>
          </a:p>
          <a:p>
            <a:r>
              <a:rPr lang="ru-RU" dirty="0" smtClean="0"/>
              <a:t>Индивидуальная работа </a:t>
            </a:r>
          </a:p>
          <a:p>
            <a:r>
              <a:rPr lang="ru-RU" dirty="0" smtClean="0"/>
              <a:t>Самостоятельная работа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Требования к проведению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прогулок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Процесс наблюдения</a:t>
            </a:r>
          </a:p>
          <a:p>
            <a:pPr>
              <a:buNone/>
            </a:pPr>
            <a:r>
              <a:rPr lang="ru-RU" b="1" i="1" dirty="0" smtClean="0"/>
              <a:t> может  быть организован</a:t>
            </a:r>
          </a:p>
          <a:p>
            <a:pPr>
              <a:buNone/>
            </a:pPr>
            <a:r>
              <a:rPr lang="ru-RU" b="1" i="1" dirty="0" smtClean="0"/>
              <a:t> за объектами и погодными</a:t>
            </a:r>
          </a:p>
          <a:p>
            <a:pPr>
              <a:buNone/>
            </a:pPr>
            <a:r>
              <a:rPr lang="ru-RU" b="1" i="1" dirty="0" smtClean="0"/>
              <a:t> явлениями.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наблюдения</a:t>
            </a:r>
            <a:endParaRPr lang="ru-RU" dirty="0"/>
          </a:p>
        </p:txBody>
      </p:sp>
      <p:pic>
        <p:nvPicPr>
          <p:cNvPr id="4" name="Рисунок 3" descr="20131115_113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142984"/>
            <a:ext cx="2571750" cy="3429000"/>
          </a:xfrm>
          <a:prstGeom prst="rect">
            <a:avLst/>
          </a:prstGeom>
        </p:spPr>
      </p:pic>
      <p:pic>
        <p:nvPicPr>
          <p:cNvPr id="5" name="Рисунок 4" descr="20131119_112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000372"/>
            <a:ext cx="2714644" cy="34290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Подвижные игры</a:t>
            </a:r>
          </a:p>
          <a:p>
            <a:r>
              <a:rPr lang="ru-RU" b="1" i="1" dirty="0" smtClean="0"/>
              <a:t>Физические упражнения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в двигательную деятельность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следует включать</a:t>
            </a:r>
            <a:endParaRPr lang="ru-RU" dirty="0"/>
          </a:p>
        </p:txBody>
      </p:sp>
      <p:pic>
        <p:nvPicPr>
          <p:cNvPr id="5" name="Рисунок 4" descr="20131119_113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2857502" cy="3810003"/>
          </a:xfrm>
          <a:prstGeom prst="rect">
            <a:avLst/>
          </a:prstGeom>
        </p:spPr>
      </p:pic>
      <p:pic>
        <p:nvPicPr>
          <p:cNvPr id="6" name="Рисунок 5" descr="20131119_115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00306"/>
            <a:ext cx="4714908" cy="35361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 привлекает </a:t>
            </a:r>
          </a:p>
          <a:p>
            <a:pPr>
              <a:buNone/>
            </a:pPr>
            <a:r>
              <a:rPr lang="ru-RU" dirty="0" smtClean="0"/>
              <a:t>   детей к сбору игрушек;</a:t>
            </a:r>
          </a:p>
          <a:p>
            <a:r>
              <a:rPr lang="ru-RU" dirty="0" smtClean="0"/>
              <a:t>Оказанию помощи по </a:t>
            </a:r>
          </a:p>
          <a:p>
            <a:pPr>
              <a:buNone/>
            </a:pPr>
            <a:r>
              <a:rPr lang="ru-RU" dirty="0" smtClean="0"/>
              <a:t>   наведению порядка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на участке.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трудовые поручения</a:t>
            </a:r>
            <a:endParaRPr lang="ru-RU" dirty="0"/>
          </a:p>
        </p:txBody>
      </p:sp>
      <p:pic>
        <p:nvPicPr>
          <p:cNvPr id="4" name="Рисунок 3" descr="20131119_113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500444" cy="46672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1119_113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5072098" cy="3804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Организация индивидуальной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работы</a:t>
            </a:r>
            <a:endParaRPr lang="ru-RU" dirty="0"/>
          </a:p>
        </p:txBody>
      </p:sp>
      <p:pic>
        <p:nvPicPr>
          <p:cNvPr id="5" name="Рисунок 4" descr="20131119_114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000108"/>
            <a:ext cx="3482585" cy="46434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i="1" dirty="0" smtClean="0"/>
              <a:t>Характер и продолжительность зависят от индивидуальных потребностей и интересов детей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самостоятельная двигательная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активность</a:t>
            </a:r>
            <a:endParaRPr lang="ru-RU" dirty="0"/>
          </a:p>
        </p:txBody>
      </p:sp>
      <p:pic>
        <p:nvPicPr>
          <p:cNvPr id="7" name="Рисунок 6" descr="251020122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2" y="2939820"/>
            <a:ext cx="4876800" cy="3657600"/>
          </a:xfrm>
          <a:prstGeom prst="rect">
            <a:avLst/>
          </a:prstGeom>
        </p:spPr>
      </p:pic>
      <p:pic>
        <p:nvPicPr>
          <p:cNvPr id="8" name="Рисунок 7" descr="20131115_112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357430"/>
            <a:ext cx="3071816" cy="42148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201</Words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Зимняя прогулка</vt:lpstr>
      <vt:lpstr>Слайд 2</vt:lpstr>
      <vt:lpstr>          Задачи прогулки:</vt:lpstr>
      <vt:lpstr>     Требования к проведению                    прогулок</vt:lpstr>
      <vt:lpstr>              наблюдения</vt:lpstr>
      <vt:lpstr>   в двигательную деятельность            следует включать</vt:lpstr>
      <vt:lpstr>        трудовые поручения</vt:lpstr>
      <vt:lpstr>  Организация индивидуальной                     работы</vt:lpstr>
      <vt:lpstr>  самостоятельная двигательная                   активность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Зимняя прогулка</dc:title>
  <cp:lastModifiedBy>Admin</cp:lastModifiedBy>
  <cp:revision>11</cp:revision>
  <dcterms:modified xsi:type="dcterms:W3CDTF">2013-11-19T10:18:34Z</dcterms:modified>
</cp:coreProperties>
</file>