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8" r:id="rId3"/>
    <p:sldId id="269" r:id="rId4"/>
    <p:sldId id="270" r:id="rId5"/>
    <p:sldId id="271" r:id="rId6"/>
    <p:sldId id="257" r:id="rId7"/>
    <p:sldId id="272" r:id="rId8"/>
    <p:sldId id="273" r:id="rId9"/>
    <p:sldId id="274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1.jpeg"/><Relationship Id="rId18" Type="http://schemas.openxmlformats.org/officeDocument/2006/relationships/image" Target="../media/image15.png"/><Relationship Id="rId26" Type="http://schemas.openxmlformats.org/officeDocument/2006/relationships/image" Target="../media/image19.jpeg"/><Relationship Id="rId3" Type="http://schemas.openxmlformats.org/officeDocument/2006/relationships/image" Target="../media/image2.jpeg"/><Relationship Id="rId21" Type="http://schemas.openxmlformats.org/officeDocument/2006/relationships/image" Target="../media/image17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22.png"/><Relationship Id="rId25" Type="http://schemas.openxmlformats.org/officeDocument/2006/relationships/image" Target="../media/image26.jpeg"/><Relationship Id="rId2" Type="http://schemas.openxmlformats.org/officeDocument/2006/relationships/image" Target="../media/image20.jpeg"/><Relationship Id="rId16" Type="http://schemas.openxmlformats.org/officeDocument/2006/relationships/image" Target="../media/image14.jpeg"/><Relationship Id="rId20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5.png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23" Type="http://schemas.openxmlformats.org/officeDocument/2006/relationships/image" Target="../media/image18.jpeg"/><Relationship Id="rId10" Type="http://schemas.openxmlformats.org/officeDocument/2006/relationships/image" Target="../media/image9.jpeg"/><Relationship Id="rId19" Type="http://schemas.openxmlformats.org/officeDocument/2006/relationships/image" Target="../media/image23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2.jpeg"/><Relationship Id="rId22" Type="http://schemas.openxmlformats.org/officeDocument/2006/relationships/image" Target="../media/image2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175316" y="183528"/>
            <a:ext cx="8784720" cy="6430754"/>
            <a:chOff x="175316" y="183528"/>
            <a:chExt cx="8784720" cy="6430754"/>
          </a:xfrm>
        </p:grpSpPr>
        <p:pic>
          <p:nvPicPr>
            <p:cNvPr id="7" name="Picture 4" descr="http://chukcha.net/uploads/posts/2013-05/thumbs/1369664769_29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16" y="487179"/>
              <a:ext cx="1396870" cy="1958229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aralbum.ru/show/3272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580" y="261666"/>
              <a:ext cx="1771077" cy="128276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pics2.pokazuha.ru/p442/a/x/7085699lxa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844" y="183528"/>
              <a:ext cx="1906445" cy="128276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chukcha.net/uploads/posts/2013-05/thumbs/1369664769_29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390" y="273389"/>
              <a:ext cx="1396870" cy="1958229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http://forum.10divizia.ru/download/file.php?id=123&amp;sid=c90f6768ccaf11c0a6e7d60dd677c351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57965" y="3882838"/>
              <a:ext cx="1305167" cy="187617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8" descr="http://yahooeu.ru/uploads/posts/2012-04/1335361232_world_war_63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54" y="4346404"/>
              <a:ext cx="1267449" cy="92822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waralbum.ru/show/12338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013" y="273389"/>
              <a:ext cx="1696753" cy="117318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http://forum.10divizia.ru/download/file.php?id=123&amp;sid=c90f6768ccaf11c0a6e7d60dd677c351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09975" y="2240960"/>
              <a:ext cx="1152000" cy="165600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kurita.users.photofile.ru/photo/kurita/3476693/xlarge/77878967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5761" y="2231618"/>
              <a:ext cx="1225538" cy="1514178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 descr="http://s002.radikal.ru/i199/1009/97/d33a0f412901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33029">
              <a:off x="238902" y="1653383"/>
              <a:ext cx="1269697" cy="1538701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http://forum.10divizia.ru/download/file.php?id=123&amp;sid=c90f6768ccaf11c0a6e7d60dd677c351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9281" y="2673294"/>
              <a:ext cx="1356914" cy="1835825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6" descr="http://www.diclib.com/Russian_BSE/0271105483.jp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93194"/>
              <a:ext cx="1856096" cy="1351238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4" descr="http://rnns.ru/uploads/posts/2009-11/1258368967_20.jpg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14584" y="202625"/>
              <a:ext cx="1948098" cy="1332375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http://img1.liveinternet.ru/images/attach/c/1/73/997/73997773_1.jp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42" y="2953830"/>
              <a:ext cx="1092288" cy="138313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http://img-fotki.yandex.ru/get/5905/svetlera.282/0_5b4b1_d8c3ff07_L.png"/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188339" y="1011467"/>
              <a:ext cx="684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ttp://n-europe.eu/sites/default/files/imagecache/480X340/geroi.jp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091" y="3789560"/>
              <a:ext cx="1186248" cy="1094808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0" descr="http://st.pixanews.com/wp-content/uploads/2011/12/war2part14_004.jp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3812">
              <a:off x="7557025" y="1643700"/>
              <a:ext cx="1403011" cy="949592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://www.cirota.ru/forum/images/90/90347.jpeg"/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96346" y="4941168"/>
              <a:ext cx="1566786" cy="167311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6" descr="http://www.urokiistorii.ru/sites/all/files/pohod_vov.jpg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96" y="5188506"/>
              <a:ext cx="1875745" cy="1406809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hukcha.net/uploads/posts/2013-05/thumbs/1369664769_29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467588"/>
            <a:ext cx="1440097" cy="21920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 userDrawn="1"/>
        </p:nvGrpSpPr>
        <p:grpSpPr>
          <a:xfrm>
            <a:off x="175316" y="183528"/>
            <a:ext cx="8784720" cy="6458759"/>
            <a:chOff x="175316" y="183528"/>
            <a:chExt cx="8784720" cy="6458759"/>
          </a:xfrm>
        </p:grpSpPr>
        <p:pic>
          <p:nvPicPr>
            <p:cNvPr id="7" name="Picture 4" descr="http://chukcha.net/uploads/posts/2013-05/thumbs/1369664769_29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16" y="487179"/>
              <a:ext cx="1396870" cy="1958229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aralbum.ru/show/32721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580" y="261666"/>
              <a:ext cx="1771077" cy="128276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pics2.pokazuha.ru/p442/a/x/7085699lxa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844" y="183528"/>
              <a:ext cx="1906445" cy="128276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chukcha.net/uploads/posts/2013-05/thumbs/1369664769_29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390" y="273389"/>
              <a:ext cx="1396870" cy="1958229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http://forum.10divizia.ru/download/file.php?id=123&amp;sid=c90f6768ccaf11c0a6e7d60dd677c351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57965" y="3882838"/>
              <a:ext cx="1305167" cy="187617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8" descr="http://yahooeu.ru/uploads/posts/2012-04/1335361232_world_war_63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54" y="4346404"/>
              <a:ext cx="1267449" cy="92822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waralbum.ru/show/12338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013" y="273389"/>
              <a:ext cx="1696753" cy="117318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http://forum.10divizia.ru/download/file.php?id=123&amp;sid=c90f6768ccaf11c0a6e7d60dd677c351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09975" y="2240960"/>
              <a:ext cx="1152000" cy="165600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kurita.users.photofile.ru/photo/kurita/3476693/xlarge/77878967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5761" y="2231618"/>
              <a:ext cx="1225538" cy="1514178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 descr="http://s002.radikal.ru/i199/1009/97/d33a0f412901.jp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33029">
              <a:off x="238902" y="1653383"/>
              <a:ext cx="1269697" cy="1538701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http://forum.10divizia.ru/download/file.php?id=123&amp;sid=c90f6768ccaf11c0a6e7d60dd677c351"/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9281" y="2673294"/>
              <a:ext cx="1356914" cy="1835825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0" descr="http://rnns.ru/uploads/posts/2009-11/1257422866_10.jpg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81881" y="5351140"/>
              <a:ext cx="1577144" cy="123748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6" descr="http://www.diclib.com/Russian_BSE/0271105483.jp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93194"/>
              <a:ext cx="1856096" cy="1351238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4" descr="http://rnns.ru/uploads/posts/2009-11/1258368967_20.jpg"/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14584" y="202625"/>
              <a:ext cx="1948098" cy="1332375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http://img1.liveinternet.ru/images/attach/c/1/73/997/73997773_1.jp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42" y="2953830"/>
              <a:ext cx="1092288" cy="138313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img-fotki.yandex.ru/get/6426/139440740.78/0_a47d8_ae0cdbb2_XL.pn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89" y="1317467"/>
              <a:ext cx="809729" cy="510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http://img-fotki.yandex.ru/get/5905/svetlera.282/0_5b4b1_d8c3ff07_L.png"/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188339" y="1011467"/>
              <a:ext cx="684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http://www.orgcom.su/img/wwbg.jpg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17" y="5322950"/>
              <a:ext cx="2243770" cy="1319337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ttp://n-europe.eu/sites/default/files/imagecache/480X340/geroi.jpg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091" y="3789560"/>
              <a:ext cx="1186248" cy="1094808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0" descr="http://st.pixanews.com/wp-content/uploads/2011/12/war2part14_004.jpg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3812">
              <a:off x="7557025" y="1643700"/>
              <a:ext cx="1403011" cy="949592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0" descr="http://dlm3.meta.ua/pic/0/67/94/uHOOg9dKUu.jpg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143" y="5338161"/>
              <a:ext cx="1917832" cy="130412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://www.cirota.ru/forum/images/90/90347.jpeg"/>
            <p:cNvPicPr>
              <a:picLocks noChangeAspect="1" noChangeArrowheads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96346" y="4941168"/>
              <a:ext cx="1566786" cy="167311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://img-fotki.yandex.ru/get/6439/139440740.61/0_98d03_ccde72ac_XL.png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15" y="4620811"/>
              <a:ext cx="538600" cy="567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http://pics.photographer.ru/pictures/41549.jpg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0785" y="5248406"/>
              <a:ext cx="938123" cy="1315125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6" descr="http://www.urokiistorii.ru/sites/all/files/pohod_vov.jpg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96" y="5188506"/>
              <a:ext cx="1875745" cy="1406809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nsportal.ru/user/33485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dn.trinixy.ru/pics4/20111124/winter_war_27.jp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8303" y="17011"/>
            <a:ext cx="9143999" cy="685461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 flip="none" rotWithShape="1">
            <a:gsLst>
              <a:gs pos="0">
                <a:schemeClr val="bg1"/>
              </a:gs>
              <a:gs pos="13000">
                <a:srgbClr val="0047FF"/>
              </a:gs>
              <a:gs pos="28000">
                <a:schemeClr val="bg1"/>
              </a:gs>
              <a:gs pos="42999">
                <a:srgbClr val="0047FF"/>
              </a:gs>
              <a:gs pos="58000">
                <a:schemeClr val="bg1"/>
              </a:gs>
              <a:gs pos="72000">
                <a:srgbClr val="0047FF"/>
              </a:gs>
              <a:gs pos="87000">
                <a:schemeClr val="bg1"/>
              </a:gs>
              <a:gs pos="100000">
                <a:srgbClr val="0047FF"/>
              </a:gs>
            </a:gsLst>
            <a:lin ang="174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4549" y="667019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latin typeface="Monotype Corsiva" pitchFamily="66" charset="0"/>
                <a:hlinkClick r:id="rId14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pics.photographer.ru/pictures/41549.jpg" TargetMode="External"/><Relationship Id="rId13" Type="http://schemas.openxmlformats.org/officeDocument/2006/relationships/hyperlink" Target="http://s002.radikal.ru/i199/1009/97/d33a0f412901.jpg" TargetMode="External"/><Relationship Id="rId18" Type="http://schemas.openxmlformats.org/officeDocument/2006/relationships/hyperlink" Target="http://img-fotki.yandex.ru/get/6439/139440740.73/0_a17a9_1ab82e09_XS.png" TargetMode="External"/><Relationship Id="rId3" Type="http://schemas.openxmlformats.org/officeDocument/2006/relationships/hyperlink" Target="http://waralbum.ru/show/32721.jpg" TargetMode="External"/><Relationship Id="rId7" Type="http://schemas.openxmlformats.org/officeDocument/2006/relationships/hyperlink" Target="http://kolyan.net/uploads/posts/2009-05/1242071124_e-00045.jpg" TargetMode="External"/><Relationship Id="rId12" Type="http://schemas.openxmlformats.org/officeDocument/2006/relationships/hyperlink" Target="http://n-europe.eu/sites/default/files/imagecache/480X340/geroi.jpg" TargetMode="External"/><Relationship Id="rId17" Type="http://schemas.openxmlformats.org/officeDocument/2006/relationships/hyperlink" Target="http://img-fotki.yandex.ru/get/5905/svetlera.282/0_5b4b1_d8c3ff07_L.png" TargetMode="External"/><Relationship Id="rId2" Type="http://schemas.openxmlformats.org/officeDocument/2006/relationships/hyperlink" Target="http://forum.10divizia.ru/download/file.php?id=123&amp;sid=c90f6768ccaf11c0a6e7d60dd677c351" TargetMode="External"/><Relationship Id="rId16" Type="http://schemas.openxmlformats.org/officeDocument/2006/relationships/hyperlink" Target="http://www.orgcom.su/img/wwbg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nns.ru/uploads/posts/2009-11/1258368967_20.jpg" TargetMode="External"/><Relationship Id="rId11" Type="http://schemas.openxmlformats.org/officeDocument/2006/relationships/hyperlink" Target="http://chukcha.net/uploads/posts/2013-05/thumbs/1369664769_29.jpg" TargetMode="External"/><Relationship Id="rId5" Type="http://schemas.openxmlformats.org/officeDocument/2006/relationships/hyperlink" Target="http://pics2.pokazuha.ru/p442/7/y/7258143ay7.jpg" TargetMode="External"/><Relationship Id="rId15" Type="http://schemas.openxmlformats.org/officeDocument/2006/relationships/hyperlink" Target="http://dlm3.meta.ua/pic/0/67/94/uHOOg9dKUu.jpg" TargetMode="External"/><Relationship Id="rId10" Type="http://schemas.openxmlformats.org/officeDocument/2006/relationships/hyperlink" Target="http://waralbum.ru/show/12338.jpg" TargetMode="External"/><Relationship Id="rId19" Type="http://schemas.openxmlformats.org/officeDocument/2006/relationships/hyperlink" Target="http://img-fotki.yandex.ru/get/6426/139440740.78/0_a47d8_ae0cdbb2_XS.png" TargetMode="External"/><Relationship Id="rId4" Type="http://schemas.openxmlformats.org/officeDocument/2006/relationships/hyperlink" Target="http://www.diclib.com/Russian_BSE/0271105483.jpg" TargetMode="External"/><Relationship Id="rId9" Type="http://schemas.openxmlformats.org/officeDocument/2006/relationships/hyperlink" Target="http://cdn.trinixy.ru/pics4/20111124/winter_war_27.jpg" TargetMode="External"/><Relationship Id="rId14" Type="http://schemas.openxmlformats.org/officeDocument/2006/relationships/hyperlink" Target="http://img1.liveinternet.ru/images/attach/c/1/73/997/73997773_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71420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говорим — мужество, а подразумеваем — Сталинградскую битву. </a:t>
            </a:r>
            <a:b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говорим — Сталинградская битва, а подразумеваем — мужество.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029805" cy="411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3810330" cy="411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4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5800" y="260648"/>
            <a:ext cx="7772400" cy="1154559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ln w="11430"/>
                <a:gradFill flip="none" rotWithShape="1">
                  <a:gsLst>
                    <a:gs pos="32000">
                      <a:srgbClr val="FF0000"/>
                    </a:gs>
                    <a:gs pos="46000">
                      <a:schemeClr val="bg1"/>
                    </a:gs>
                    <a:gs pos="61000">
                      <a:srgbClr val="FF000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6000" b="1" dirty="0">
                <a:ln w="11430"/>
                <a:gradFill flip="none" rotWithShape="1">
                  <a:gsLst>
                    <a:gs pos="32000">
                      <a:srgbClr val="FF0000"/>
                    </a:gs>
                    <a:gs pos="46000">
                      <a:schemeClr val="bg1"/>
                    </a:gs>
                    <a:gs pos="61000">
                      <a:srgbClr val="FF000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6000" b="1" dirty="0" smtClean="0">
                <a:ln w="11430"/>
                <a:gradFill flip="none" rotWithShape="1">
                  <a:gsLst>
                    <a:gs pos="32000">
                      <a:srgbClr val="FF0000"/>
                    </a:gs>
                    <a:gs pos="46000">
                      <a:schemeClr val="bg1"/>
                    </a:gs>
                    <a:gs pos="61000">
                      <a:srgbClr val="FF000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endParaRPr lang="ru-RU" sz="6000" b="1" dirty="0">
              <a:ln w="11430"/>
              <a:gradFill flip="none" rotWithShape="1">
                <a:gsLst>
                  <a:gs pos="32000">
                    <a:srgbClr val="FF0000"/>
                  </a:gs>
                  <a:gs pos="46000">
                    <a:schemeClr val="bg1"/>
                  </a:gs>
                  <a:gs pos="61000">
                    <a:srgbClr val="FF0000"/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140" y="1439926"/>
            <a:ext cx="68731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http://forum.10divizia.ru/download/file.php?id=123&amp;sid=c90f6768ccaf11c0a6e7d60dd677c351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waralbum.ru/show/32721.jpg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http://www.diclib.com/Russian_BSE/0271105483.jpg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http://pics2.pokazuha.ru/p442/7/y/7258143ay7.jpg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http://rnns.ru/uploads/posts/2009-11/1258368967_20.jpg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http://kolyan.net/uploads/posts/2009-05/1242071124_e-00045.jpg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http://pics.photographer.ru/pictures/41549.jpg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http://cdn.trinixy.ru/pics4/20111124/winter_war_27.jpg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http://waralbum.ru/show/12338.jpg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://chukcha.net/uploads/posts/2013-05/thumbs/1369664769_29.jpg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http://n-europe.eu/sites/default/files/imagecache/480X340/geroi.jpg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http://s002.radikal.ru/i199/1009/97/d33a0f412901.jpg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http://img1.liveinternet.ru/images/attach/c/1/73/997/73997773_1.jpg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http://dlm3.meta.ua/pic/0/67/94/uHOOg9dKUu.jpg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http://www.orgcom.su/img/wwbg.jpg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0126" y="3960573"/>
            <a:ext cx="6030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http://img-fotki.yandex.ru/get/5905/svetlera.282/0_5b4b1_d8c3ff07_L.png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http://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img-fotki.yandex.ru/get/6439/139440740.73/0_a17a9_1ab82e09_XS.png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орден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http://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img-fotki.yandex.ru/get/6426/139440740.78/0_a47d8_ae0cdbb2_XS.png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лента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484784"/>
            <a:ext cx="6634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Подвиг солдат при защите дома Павлова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2322" y="1985152"/>
            <a:ext cx="4286250" cy="484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1974557"/>
            <a:ext cx="4355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Стояли насмерть русские бойцы 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сплошном огне и без воды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фляге. 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ветер разносил во все концы 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Предсмертный крик и крик «ура!»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атаке.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Волгой непрерывный взрыв и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гром,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страшен враг, звереющий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бессилье.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разве можно взять обычный дом, 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поместилась вся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Россия?!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2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331635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Героические подвиги </a:t>
            </a:r>
            <a:r>
              <a:rPr lang="ru-RU" sz="2800" b="1" dirty="0" smtClean="0">
                <a:solidFill>
                  <a:schemeClr val="tx2"/>
                </a:solidFill>
              </a:rPr>
              <a:t>защитников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волжской твердыни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7866" y="4468110"/>
            <a:ext cx="25968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В небе Сталинграда бесстрашно сражался татарин </a:t>
            </a:r>
            <a:r>
              <a:rPr lang="ru-RU" sz="2000" b="1" dirty="0" err="1">
                <a:solidFill>
                  <a:schemeClr val="tx2"/>
                </a:solidFill>
              </a:rPr>
              <a:t>Амет</a:t>
            </a:r>
            <a:r>
              <a:rPr lang="ru-RU" sz="2000" b="1" dirty="0">
                <a:solidFill>
                  <a:schemeClr val="tx2"/>
                </a:solidFill>
              </a:rPr>
              <a:t>-хан-Султан.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284671"/>
            <a:ext cx="14954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16656" y="2509736"/>
            <a:ext cx="2502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Среди защитников города гремела слава о снайпере В. Г. Зайцеве, родом из Сибири.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004" y="4149080"/>
            <a:ext cx="2381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6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664868"/>
            <a:ext cx="3096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Сержант-пулеметчик Х. Н. </a:t>
            </a:r>
            <a:r>
              <a:rPr lang="ru-RU" sz="2000" b="1" dirty="0" err="1">
                <a:solidFill>
                  <a:schemeClr val="tx2"/>
                </a:solidFill>
              </a:rPr>
              <a:t>Нурадилов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smtClean="0">
                <a:solidFill>
                  <a:schemeClr val="tx2"/>
                </a:solidFill>
              </a:rPr>
              <a:t>уничтожил </a:t>
            </a:r>
            <a:r>
              <a:rPr lang="ru-RU" sz="2000" b="1" dirty="0">
                <a:solidFill>
                  <a:schemeClr val="tx2"/>
                </a:solidFill>
              </a:rPr>
              <a:t>920 фашистов, захватил 7 пулеметов противника и лично взял в плен 12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1714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1625655"/>
            <a:ext cx="3254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Артиллерист украинец В. Я. Болтенко, оставшись у орудия один, смело вступил в единоборство с 15 вражескими танками и одержал над ними победу.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541" y="3564647"/>
            <a:ext cx="2220838" cy="297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6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479715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Связист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М.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Путилов и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В.П.Титаев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исправления повреждения телефонной линии были смертельно ранены. Теряя сознание, соединив зубами концы оборванного провода, они восстановили связь.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032073"/>
            <a:ext cx="1872208" cy="252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1669450"/>
            <a:ext cx="281328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Летчик сержант В. А.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Рогальский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направил свой горящий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скопление вражеской техники.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2826" y="1440017"/>
            <a:ext cx="2428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53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1412776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ПРЕЗИДИУМА ВЕРХОВНОГО СОВЕТА СССР</a:t>
            </a:r>
            <a:b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ВРУЧЕНИИ ГОРОДУ-ГЕРОЮ ВОЛГОГРАДУ ОРДЕНА ЛЕНИНА И МЕДАЛИ «ЗОЛОТАЯ ЗВЕЗДА»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368533"/>
            <a:ext cx="6264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За выдающиеся заслуги перед Родиной, мужество и героизм, проявленные трудящимися города Волгограда в борьбе с немецко-фашистскими захватчиками, и в ознаменование 20-летия победы советского народа в Великой Отечественной войне 1941-1945 гг. вручить городу-герою Волгограду, орден Ленина и медаль «Золотая Звезда».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			</a:t>
            </a:r>
            <a:r>
              <a:rPr lang="ru-RU" sz="2000" dirty="0" err="1" smtClean="0">
                <a:solidFill>
                  <a:schemeClr val="tx2"/>
                </a:solidFill>
              </a:rPr>
              <a:t>г.Москва</a:t>
            </a:r>
            <a:r>
              <a:rPr lang="ru-RU" sz="2000" dirty="0">
                <a:solidFill>
                  <a:schemeClr val="tx2"/>
                </a:solidFill>
              </a:rPr>
              <a:t>, Кремль 8 мая 1965 г.</a:t>
            </a:r>
            <a:br>
              <a:rPr lang="ru-RU" sz="2000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1273" y="4797152"/>
            <a:ext cx="17859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850918"/>
            <a:ext cx="15970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880" y="1481925"/>
            <a:ext cx="8229600" cy="1143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Мамаев </a:t>
            </a:r>
            <a:r>
              <a:rPr lang="ru-RU" dirty="0" smtClean="0">
                <a:solidFill>
                  <a:schemeClr val="tx2"/>
                </a:solidFill>
              </a:rPr>
              <a:t>курган-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"главная высота России".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60960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7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515132"/>
            <a:ext cx="6611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Музей-панорама </a:t>
            </a:r>
            <a:r>
              <a:rPr lang="ru-RU" sz="2800" dirty="0">
                <a:solidFill>
                  <a:schemeClr val="tx2"/>
                </a:solidFill>
              </a:rPr>
              <a:t>"Сталинградская битва"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0880" y="2065372"/>
            <a:ext cx="5664200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6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gifprikol.com/_ph/60/2/694150049.gif?14265744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11600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 PowerPo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PowerPoint</Template>
  <TotalTime>401</TotalTime>
  <Words>320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 Microsoft PowerPoint</vt:lpstr>
      <vt:lpstr>Мы говорим — мужество, а подразумеваем — Сталинградскую битву.   Мы говорим — Сталинградская битва, а подразумеваем — мужество.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Мамаев курган-  "главная высота России".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56</cp:revision>
  <dcterms:created xsi:type="dcterms:W3CDTF">2014-04-15T19:23:08Z</dcterms:created>
  <dcterms:modified xsi:type="dcterms:W3CDTF">2015-06-18T09:28:00Z</dcterms:modified>
</cp:coreProperties>
</file>