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1" r:id="rId13"/>
    <p:sldId id="272" r:id="rId14"/>
    <p:sldId id="275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E7EB4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B2E4D-E333-4BBD-B4BF-F55974757BDB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553C3-5577-432B-A291-722C4F518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553C3-5577-432B-A291-722C4F51869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8AF5-BEDD-4383-BA5D-D0D495CCF37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0191-3955-4DE8-9940-670D099A7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8AF5-BEDD-4383-BA5D-D0D495CCF37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0191-3955-4DE8-9940-670D099A7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8AF5-BEDD-4383-BA5D-D0D495CCF37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0191-3955-4DE8-9940-670D099A7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8AF5-BEDD-4383-BA5D-D0D495CCF37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0191-3955-4DE8-9940-670D099A7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8AF5-BEDD-4383-BA5D-D0D495CCF37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0191-3955-4DE8-9940-670D099A7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8AF5-BEDD-4383-BA5D-D0D495CCF37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0191-3955-4DE8-9940-670D099A7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8AF5-BEDD-4383-BA5D-D0D495CCF37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0191-3955-4DE8-9940-670D099A7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8AF5-BEDD-4383-BA5D-D0D495CCF37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0191-3955-4DE8-9940-670D099A7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8AF5-BEDD-4383-BA5D-D0D495CCF37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0191-3955-4DE8-9940-670D099A7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8AF5-BEDD-4383-BA5D-D0D495CCF37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0191-3955-4DE8-9940-670D099A7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8AF5-BEDD-4383-BA5D-D0D495CCF37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0191-3955-4DE8-9940-670D099A7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68AF5-BEDD-4383-BA5D-D0D495CCF37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30191-3955-4DE8-9940-670D099A7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Презентация «Наши зимние прогулки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err="1" smtClean="0">
                <a:solidFill>
                  <a:schemeClr val="accent6">
                    <a:lumMod val="75000"/>
                  </a:schemeClr>
                </a:solidFill>
              </a:rPr>
              <a:t>Скригонюк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Галина Ивановна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sz="2700" dirty="0" smtClean="0">
                <a:solidFill>
                  <a:schemeClr val="bg2"/>
                </a:solidFill>
              </a:rPr>
              <a:t>воспитатель первой категории, ГБДУ д.с № 17 компенсирующего вида Калининского района г. Санкт - </a:t>
            </a:r>
            <a:r>
              <a:rPr lang="ru-RU" sz="2700" dirty="0">
                <a:solidFill>
                  <a:schemeClr val="bg2"/>
                </a:solidFill>
              </a:rPr>
              <a:t>П</a:t>
            </a:r>
            <a:r>
              <a:rPr lang="ru-RU" sz="2700" dirty="0" smtClean="0">
                <a:solidFill>
                  <a:schemeClr val="bg2"/>
                </a:solidFill>
              </a:rPr>
              <a:t>етербурга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Подвижная игра «Ровным кругом»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9015" y="1600200"/>
            <a:ext cx="60259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Д.игра «Мы веселые ребята»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5448" y="1600200"/>
            <a:ext cx="389310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Кто дальше бросит снежок?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8378" y="1600200"/>
            <a:ext cx="38872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Покормим птичек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6897" y="1600200"/>
            <a:ext cx="38502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Все таки, как замечательно гулять зимой!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2851" y="1600200"/>
            <a:ext cx="38582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Спасибо за внимание !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2496" y="1600200"/>
            <a:ext cx="389900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Цели презентации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sz="4400" dirty="0"/>
          </a:p>
          <a:p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Ф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ормировать 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умение выделять и называть сезонные изменения в природе 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зимой</a:t>
            </a: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Р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азвивать 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сообразительность, умение отгадывать 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загадки</a:t>
            </a: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оспитывать 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желание коллективно облагораживать свой участок, работать дружно, помогая друг 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другу</a:t>
            </a: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У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пражнять 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в умении чередовать ходьбу мелкими и широкими 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шагами</a:t>
            </a: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Т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ренировать 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умение перепрыгивать через лучики 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снежинки 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выложенной из лопаток </a:t>
            </a:r>
          </a:p>
          <a:p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Р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азвивать 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познавательный интерес к окружающему 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миру</a:t>
            </a: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оспитывать любознательность</a:t>
            </a: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Интеграция образовательных областей :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ОО «Социально-коммуникативное развитие»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ОО «Речевое развитие»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ОО«Познавательное развитие»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ОО «Физическое развитие»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ОО «Художественно-эстетическое развитие»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Развивающая среда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Лопатки, формочки, совочки, санки, кормушки, ледянки.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Предварительная работа: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- загадывание загадок;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- чтение художественной литературы;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- беседы о зиме;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- игры и физические упражнения.</a:t>
            </a:r>
          </a:p>
          <a:p>
            <a:endParaRPr lang="ru-RU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Ход прогулки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Прогулка для ребенка имеет огромное значение. Она не только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расширяяет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познавательный кругозор, но и укрепляет здоровье. Это самое доступное средство закаливания. Известно, что чем больше ребенок проводит время на свежем воздухе, тем меньше он болеет. Во время прогулки дети много двигаются - улучшается кровообращение, обмен веществ, аппетит. Как и все дети наши малыши любят гулять. В каждом времени года для них есть своя прелесть. Зимой конечно - снег. С какой радостью, проснувшись после дневного сна и увидев первый снег, они бегут ко мне, крича: "Снег! " Снег! "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Загадки о зиме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Бел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да не сахар Ног нет, а идет </a:t>
            </a:r>
            <a:r>
              <a:rPr lang="ru-RU" dirty="0">
                <a:solidFill>
                  <a:schemeClr val="bg2"/>
                </a:solidFill>
              </a:rPr>
              <a:t>(</a:t>
            </a:r>
            <a:r>
              <a:rPr lang="ru-RU" dirty="0" err="1">
                <a:solidFill>
                  <a:schemeClr val="bg2"/>
                </a:solidFill>
              </a:rPr>
              <a:t>cнег</a:t>
            </a:r>
            <a:r>
              <a:rPr lang="ru-RU" dirty="0">
                <a:solidFill>
                  <a:schemeClr val="bg2"/>
                </a:solidFill>
              </a:rPr>
              <a:t>)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Вился, вился белый рой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Сел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на землю - стал горой </a:t>
            </a:r>
            <a:r>
              <a:rPr lang="ru-RU" dirty="0">
                <a:solidFill>
                  <a:schemeClr val="bg2"/>
                </a:solidFill>
              </a:rPr>
              <a:t>(снег)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Он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пушистый серебристый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Но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рукой его не тронь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Станет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капелькою чистой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Как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поймаешь на ладонь</a:t>
            </a:r>
            <a:r>
              <a:rPr lang="ru-RU" dirty="0">
                <a:solidFill>
                  <a:schemeClr val="bg2"/>
                </a:solidFill>
              </a:rPr>
              <a:t> (снег)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Без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досок, без топоров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Через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речку мост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готов</a:t>
            </a:r>
          </a:p>
          <a:p>
            <a:pPr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Мост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как синее стекло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Скользко весело светло 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лёд)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Рыбам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зиму жить тепло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Крыша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толстое стекло 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(лёд)</a:t>
            </a:r>
          </a:p>
          <a:p>
            <a:endParaRPr lang="ru-RU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Молодцы, ребята, отгадали все загадки.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62175" y="1600200"/>
            <a:ext cx="60196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Вместе снеговиков слепили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52967" y="1600200"/>
            <a:ext cx="38380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/>
                </a:solidFill>
              </a:rPr>
              <a:t>Дидактическая игра «Кто больше слов придумает»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8926" y="1600200"/>
            <a:ext cx="60861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373</Words>
  <Application>Microsoft Office PowerPoint</Application>
  <PresentationFormat>Экран (4:3)</PresentationFormat>
  <Paragraphs>49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«Наши зимние прогулки». Скригонюк Галина Ивановна, воспитатель первой категории, ГБДУ д.с № 17 компенсирующего вида Калининского района г. Санкт - Петербурга </vt:lpstr>
      <vt:lpstr>Цели презентации</vt:lpstr>
      <vt:lpstr>Интеграция образовательных областей :</vt:lpstr>
      <vt:lpstr>Развивающая среда</vt:lpstr>
      <vt:lpstr>Ход прогулки</vt:lpstr>
      <vt:lpstr>Загадки о зиме</vt:lpstr>
      <vt:lpstr>Молодцы, ребята, отгадали все загадки.</vt:lpstr>
      <vt:lpstr>Вместе снеговиков слепили</vt:lpstr>
      <vt:lpstr>Дидактическая игра «Кто больше слов придумает»</vt:lpstr>
      <vt:lpstr>Подвижная игра «Ровным кругом»</vt:lpstr>
      <vt:lpstr>Д.игра «Мы веселые ребята»</vt:lpstr>
      <vt:lpstr>Кто дальше бросит снежок?</vt:lpstr>
      <vt:lpstr>Покормим птичек</vt:lpstr>
      <vt:lpstr>Все таки, как замечательно гулять зимой!</vt:lpstr>
      <vt:lpstr>Спасибо за внимание 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«Наши зимние прогулки». Скригонюк Галина Ивановна, воспитатель первой категории, ГБДУ д.с № 17 комперсирующего вида Калининского района г. Санкт - петербурга</dc:title>
  <dc:creator>Галина</dc:creator>
  <cp:lastModifiedBy>Галина</cp:lastModifiedBy>
  <cp:revision>22</cp:revision>
  <dcterms:created xsi:type="dcterms:W3CDTF">2015-09-12T10:59:23Z</dcterms:created>
  <dcterms:modified xsi:type="dcterms:W3CDTF">2015-09-12T17:04:45Z</dcterms:modified>
</cp:coreProperties>
</file>