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C3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3" autoAdjust="0"/>
    <p:restoredTop sz="94660"/>
  </p:normalViewPr>
  <p:slideViewPr>
    <p:cSldViewPr>
      <p:cViewPr varScale="1">
        <p:scale>
          <a:sx n="61" d="100"/>
          <a:sy n="61" d="100"/>
        </p:scale>
        <p:origin x="-15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18.03.2015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18.03.2015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75273" y="1138271"/>
            <a:ext cx="7272808" cy="2505668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</a:rPr>
              <a:t>Любите! И цените счастье!</a:t>
            </a:r>
          </a:p>
          <a:p>
            <a:pPr algn="ctr"/>
            <a:r>
              <a:rPr lang="ru-RU" sz="4000" b="1" dirty="0" smtClean="0">
                <a:solidFill>
                  <a:srgbClr val="002060"/>
                </a:solidFill>
              </a:rPr>
              <a:t>Оно рождается в семье,</a:t>
            </a:r>
          </a:p>
          <a:p>
            <a:pPr algn="ctr"/>
            <a:r>
              <a:rPr lang="ru-RU" sz="4000" b="1" dirty="0" smtClean="0">
                <a:solidFill>
                  <a:srgbClr val="002060"/>
                </a:solidFill>
              </a:rPr>
              <a:t>Что может быть её дороже</a:t>
            </a:r>
          </a:p>
          <a:p>
            <a:pPr algn="ctr"/>
            <a:r>
              <a:rPr lang="ru-RU" sz="4000" b="1" dirty="0" smtClean="0">
                <a:solidFill>
                  <a:srgbClr val="002060"/>
                </a:solidFill>
              </a:rPr>
              <a:t>На этой сказочной земле!</a:t>
            </a:r>
          </a:p>
          <a:p>
            <a:pPr algn="ctr"/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75273" y="518995"/>
            <a:ext cx="7272808" cy="3124944"/>
          </a:xfrm>
        </p:spPr>
        <p:txBody>
          <a:bodyPr>
            <a:noAutofit/>
          </a:bodyPr>
          <a:lstStyle/>
          <a:p>
            <a:pPr algn="l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>
                <a:solidFill>
                  <a:schemeClr val="tx1"/>
                </a:solidFill>
              </a:rPr>
              <a:t>Отдых вместе с семьёй всегда способствует хорошему настроению и получению незабываемых впечатлений. Совместный отдых укрепляет семью и позволяет становиться дружнее и </a:t>
            </a:r>
            <a:r>
              <a:rPr lang="ru-RU" sz="3200" dirty="0" err="1" smtClean="0">
                <a:solidFill>
                  <a:schemeClr val="tx1"/>
                </a:solidFill>
              </a:rPr>
              <a:t>сплочённей</a:t>
            </a:r>
            <a:r>
              <a:rPr lang="ru-RU" sz="3200" dirty="0" smtClean="0">
                <a:solidFill>
                  <a:schemeClr val="tx1"/>
                </a:solidFill>
              </a:rPr>
              <a:t>.</a:t>
            </a:r>
            <a:endParaRPr lang="ru-RU" sz="3200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учитель\Desktop\для проекта\№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4150" y="3643939"/>
            <a:ext cx="4315055" cy="3168189"/>
          </a:xfrm>
          <a:prstGeom prst="rect">
            <a:avLst/>
          </a:prstGeom>
          <a:noFill/>
          <a:ln w="38100">
            <a:solidFill>
              <a:srgbClr val="7030A0"/>
            </a:solidFill>
          </a:ln>
          <a:scene3d>
            <a:camera prst="perspectiveAbove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4722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420888"/>
            <a:ext cx="8352928" cy="160767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 smtClean="0"/>
              <a:t>СПАСИБО ЗА ВНИМАНИЕ!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645331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1061" y="116632"/>
            <a:ext cx="8229600" cy="72008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</a:rPr>
              <a:t>Виды совместного отдыха: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79052" y="764704"/>
            <a:ext cx="8683944" cy="1330557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chemeClr val="tx1"/>
                </a:solidFill>
              </a:rPr>
              <a:t>1. </a:t>
            </a:r>
            <a:r>
              <a:rPr lang="ru-RU" sz="2400" b="1" dirty="0" smtClean="0">
                <a:solidFill>
                  <a:schemeClr val="tx1"/>
                </a:solidFill>
              </a:rPr>
              <a:t>ИНТЕЛЛЕКТУАЛЬНАЯ ДЕЯТЕЛЬНОСТЬ: игры, собирание пазлов, моделей машин и кораблей, разгадывание ребусов, кроссвордов.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97899" y="2269649"/>
            <a:ext cx="8229600" cy="72008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chemeClr val="tx1"/>
                </a:solidFill>
              </a:rPr>
              <a:t>2. </a:t>
            </a:r>
            <a:r>
              <a:rPr lang="ru-RU" sz="2400" b="1" dirty="0" smtClean="0">
                <a:solidFill>
                  <a:schemeClr val="tx1"/>
                </a:solidFill>
              </a:rPr>
              <a:t>ТВОРЧЕСКАЯ ДЕЯТЕЛЬНОСТЬ: рисование, лепка, изготовление поделок.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13889" y="2989729"/>
            <a:ext cx="8229600" cy="1728192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chemeClr val="tx1"/>
                </a:solidFill>
              </a:rPr>
              <a:t>3. </a:t>
            </a:r>
            <a:r>
              <a:rPr lang="ru-RU" sz="2400" b="1" dirty="0" smtClean="0">
                <a:solidFill>
                  <a:schemeClr val="tx1"/>
                </a:solidFill>
              </a:rPr>
              <a:t>ТРУДОВАЯ ДЕЯТЕЛЬНОСТЬ: приготовление вместе вкусной еды, посадка и уход за растениями и цветами, уход за домашними животными. 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62519" y="5517232"/>
            <a:ext cx="8229600" cy="72008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72845" y="5517232"/>
            <a:ext cx="8229600" cy="1196752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>
                <a:solidFill>
                  <a:schemeClr val="tx1"/>
                </a:solidFill>
              </a:rPr>
              <a:t>4</a:t>
            </a:r>
            <a:r>
              <a:rPr lang="ru-RU" sz="2800" b="1" dirty="0" smtClean="0">
                <a:solidFill>
                  <a:schemeClr val="tx1"/>
                </a:solidFill>
              </a:rPr>
              <a:t>. </a:t>
            </a:r>
            <a:r>
              <a:rPr lang="ru-RU" sz="2400" b="1" dirty="0" smtClean="0">
                <a:solidFill>
                  <a:schemeClr val="tx1"/>
                </a:solidFill>
              </a:rPr>
              <a:t>СПОРТИВНЫЕ ЗАНЯТИЯ: лыжные семейные прогулки, катание с горы на санях, катание на собачьих упряжках и лошадях. Замечательным вариантом семейного отдыха зимой и летом, является семейный туризм.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987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2378528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К семейному туризму можно отнести пикник на берегу водоёма. Получается целый праздник!</a:t>
            </a:r>
            <a:endParaRPr lang="ru-RU" sz="4000" b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учитель\Desktop\для проекта\№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3068960"/>
            <a:ext cx="8972550" cy="3609975"/>
          </a:xfrm>
          <a:prstGeom prst="rect">
            <a:avLst/>
          </a:prstGeom>
          <a:noFill/>
          <a:ln w="38100">
            <a:solidFill>
              <a:srgbClr val="7030A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3329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5085184"/>
            <a:ext cx="8928992" cy="1364143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Поход в лес с палаткой – отличная альтернатива скучному выходному дню, проведённому перед телевизором.</a:t>
            </a:r>
            <a:endParaRPr lang="ru-RU" sz="3200" b="1" dirty="0">
              <a:solidFill>
                <a:schemeClr val="tx1"/>
              </a:solidFill>
            </a:endParaRPr>
          </a:p>
        </p:txBody>
      </p:sp>
      <p:pic>
        <p:nvPicPr>
          <p:cNvPr id="2050" name="Picture 2" descr="C:\Users\учитель\Desktop\для проекта\№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764704"/>
            <a:ext cx="7239000" cy="4076700"/>
          </a:xfrm>
          <a:prstGeom prst="rect">
            <a:avLst/>
          </a:prstGeom>
          <a:noFill/>
          <a:ln w="38100">
            <a:solidFill>
              <a:srgbClr val="7030A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0574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71800" y="4149080"/>
            <a:ext cx="5868144" cy="27089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dirty="0" smtClean="0"/>
              <a:t>Отдых на море – приятен и полезен. Ласковое солнце, тёплая вода, благоприятный климат, интересные экскурсии и масса ярких впечатлений.</a:t>
            </a:r>
            <a:endParaRPr lang="ru-RU" sz="2800" b="1" dirty="0"/>
          </a:p>
        </p:txBody>
      </p:sp>
      <p:pic>
        <p:nvPicPr>
          <p:cNvPr id="3074" name="Picture 2" descr="C:\Users\учитель\Desktop\для проекта\№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96227"/>
            <a:ext cx="5477751" cy="3672408"/>
          </a:xfrm>
          <a:prstGeom prst="rect">
            <a:avLst/>
          </a:prstGeom>
          <a:noFill/>
          <a:ln w="38100">
            <a:solidFill>
              <a:srgbClr val="7030A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5120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149080"/>
            <a:ext cx="8229600" cy="2450536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А можно просто покататься вместе на велосипедах или прогуляться по парку, держась за руки.</a:t>
            </a:r>
            <a:endParaRPr lang="ru-RU" sz="4000" b="1" dirty="0">
              <a:solidFill>
                <a:srgbClr val="002060"/>
              </a:solidFill>
            </a:endParaRPr>
          </a:p>
        </p:txBody>
      </p:sp>
      <p:pic>
        <p:nvPicPr>
          <p:cNvPr id="4098" name="Picture 2" descr="C:\Users\учитель\Desktop\для проекта\№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47728"/>
            <a:ext cx="5970240" cy="3744416"/>
          </a:xfrm>
          <a:prstGeom prst="rect">
            <a:avLst/>
          </a:prstGeom>
          <a:noFill/>
          <a:ln w="38100">
            <a:solidFill>
              <a:srgbClr val="7030A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6547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20072" y="2740106"/>
            <a:ext cx="3744416" cy="39604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Зимой можно обычную лыжную прогулку превратить в целую экспедицию. Главное  не забыть про термос с чаем, бутерброды и угощение для птиц.</a:t>
            </a:r>
            <a:endParaRPr lang="ru-RU" b="1" dirty="0"/>
          </a:p>
        </p:txBody>
      </p:sp>
      <p:pic>
        <p:nvPicPr>
          <p:cNvPr id="5122" name="Picture 2" descr="C:\Users\учитель\Desktop\для проекта\№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365" y="1052736"/>
            <a:ext cx="4890120" cy="366759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245849474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77306"/>
            <a:ext cx="3898776" cy="36959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 smtClean="0"/>
              <a:t>Сказочное путешествие к Деду Морозу оставит незабываемые впечатления у всей семьи.</a:t>
            </a:r>
            <a:endParaRPr lang="ru-RU" sz="3200" b="1" dirty="0"/>
          </a:p>
        </p:txBody>
      </p:sp>
      <p:pic>
        <p:nvPicPr>
          <p:cNvPr id="6146" name="Picture 2" descr="C:\Users\учитель\Desktop\для проекта\№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1" y="1124744"/>
            <a:ext cx="5360858" cy="463351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34350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87307"/>
            <a:ext cx="7200800" cy="3761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Семейный отдых – это счастливая возможность провести несколько дней без уроков, интернета, телевизора в кругу близких людей. Удовольствие от семейного отдыха должны получать и взрослые, и дети. Если все дружно и весело, то любой отдых запомниться надолго. Счастливые воспоминания сохраняются всю жизнь!</a:t>
            </a:r>
            <a:endParaRPr lang="ru-RU" b="1" dirty="0"/>
          </a:p>
        </p:txBody>
      </p:sp>
      <p:pic>
        <p:nvPicPr>
          <p:cNvPr id="7170" name="Picture 2" descr="C:\Users\учитель\Desktop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894123"/>
            <a:ext cx="3866828" cy="2775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9536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86</TotalTime>
  <Words>274</Words>
  <Application>Microsoft Office PowerPoint</Application>
  <PresentationFormat>Экран (4:3)</PresentationFormat>
  <Paragraphs>18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      Отдых вместе с семьёй всегда способствует хорошему настроению и получению незабываемых впечатлений. Совместный отдых укрепляет семью и позволяет становиться дружнее и сплочённей.</vt:lpstr>
      <vt:lpstr>Виды совместного отдыха:</vt:lpstr>
      <vt:lpstr>К семейному туризму можно отнести пикник на берегу водоёма. Получается целый праздник!</vt:lpstr>
      <vt:lpstr>Поход в лес с палаткой – отличная альтернатива скучному выходному дню, проведённому перед телевизором.</vt:lpstr>
      <vt:lpstr>Презентация PowerPoint</vt:lpstr>
      <vt:lpstr>А можно просто покататься вместе на велосипедах или прогуляться по парку, держась за руки.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</dc:creator>
  <cp:lastModifiedBy>учитель</cp:lastModifiedBy>
  <cp:revision>48</cp:revision>
  <dcterms:created xsi:type="dcterms:W3CDTF">2013-09-11T16:51:40Z</dcterms:created>
  <dcterms:modified xsi:type="dcterms:W3CDTF">2015-03-18T11:04:09Z</dcterms:modified>
</cp:coreProperties>
</file>