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3" r:id="rId20"/>
    <p:sldId id="276" r:id="rId21"/>
    <p:sldId id="279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6D63A-B11E-4717-83C6-F0634E578DB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8CADD-C594-45B2-A933-7B8DD1C40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5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1165-3992-478C-9902-B0A29B3F3E37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9E98-D2F2-4D5B-97EF-4BDD392D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4364-CD3F-4EE6-AAC0-EAEA447083F3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3E1D-9826-48B9-AE68-3C53C3F9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1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51EA-866F-48CC-9D61-0A095AB82883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6DB4-6637-4852-8C7E-E646DAA4F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87ED-7D5B-48EF-9F19-8EDC0AD3F71E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A98A-0795-43FF-BAB4-95B7DDA80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C5EA-F2CC-4B60-86D6-5C2DC325C2EF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DFF7-3B9D-41C9-9813-325290801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5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AB28-9CC9-4FD5-9019-3DE13C1DEB03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2617-22A4-4816-8ED3-DCF70134C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6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0129-2FB9-4DF7-9B9C-9FADDB35E024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2959-C1F7-4ADC-8E71-CF6E15734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A831-FFD5-4C73-B822-C1A6AF7A0D29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CE1F8-5F88-4973-91F9-E15E4C98D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2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EF63-9AFC-4273-9D6A-82331276A173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15AD-6D6B-4D37-AE1A-CD0498AE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3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DC84-105D-45EE-B86E-6765FE988F82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1BD9-A6B8-489C-8223-0A160DC60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3E54-6E77-47F7-B0E8-D9218157AEC6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6248-8482-405C-AC7C-E7BF2EA31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7F1683-1605-42B6-8E9B-475B6F95B862}" type="datetime1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192AF7-C03A-42E6-BC81-FE6927D2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899~1\AppData\Local\Temp\FineReader11.00\media\image1.jp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899~1\AppData\Local\Temp\FineReader11.00\media\image1.jpe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/>
          <a:lstStyle/>
          <a:p>
            <a:r>
              <a:rPr lang="ru-RU" b="1" dirty="0"/>
              <a:t>Проект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«Знакомство с творчеством </a:t>
            </a:r>
            <a:r>
              <a:rPr lang="ru-RU" b="1" dirty="0" smtClean="0"/>
              <a:t>С.Я</a:t>
            </a:r>
            <a:r>
              <a:rPr lang="ru-RU" b="1" dirty="0"/>
              <a:t>. Маршака детей младшего дошкольного возраста</a:t>
            </a:r>
            <a:r>
              <a:rPr lang="ru-RU" b="1" dirty="0" smtClean="0"/>
              <a:t>»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1296144"/>
          </a:xfrm>
        </p:spPr>
        <p:txBody>
          <a:bodyPr rtlCol="0"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j-lt"/>
              </a:rPr>
              <a:t>Проект подготовила и реализовала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: воспитатель МБДОУ №76 «Капелька»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+mj-lt"/>
              </a:rPr>
              <a:t>Миникаева Е.Н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/>
              <a:t>Участники проекта: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дети группы младшего дошкольного возраста №2</a:t>
            </a:r>
          </a:p>
          <a:p>
            <a:pPr marL="0" indent="0">
              <a:buNone/>
            </a:pPr>
            <a:r>
              <a:rPr lang="ru-RU" sz="2400" dirty="0"/>
              <a:t>- родители воспитанников</a:t>
            </a:r>
          </a:p>
          <a:p>
            <a:pPr marL="0" indent="0">
              <a:buNone/>
            </a:pPr>
            <a:r>
              <a:rPr lang="ru-RU" sz="2400" dirty="0"/>
              <a:t>- воспитатель:  Миникаева Е.Н.</a:t>
            </a:r>
          </a:p>
          <a:p>
            <a:pPr marL="0" indent="0">
              <a:buNone/>
            </a:pPr>
            <a:r>
              <a:rPr lang="ru-RU" sz="2400" b="1" u="sng" dirty="0"/>
              <a:t>Тип проекта: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Творческий</a:t>
            </a:r>
          </a:p>
          <a:p>
            <a:pPr marL="0" indent="0">
              <a:buNone/>
            </a:pPr>
            <a:r>
              <a:rPr lang="ru-RU" sz="2400" b="1" u="sng" dirty="0"/>
              <a:t>По методу: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Метод развития творческого познавательного мышления</a:t>
            </a:r>
          </a:p>
          <a:p>
            <a:pPr marL="0" indent="0">
              <a:buNone/>
            </a:pPr>
            <a:r>
              <a:rPr lang="ru-RU" sz="2400" b="1" u="sng" dirty="0"/>
              <a:t>По количеству участников:</a:t>
            </a:r>
            <a:r>
              <a:rPr lang="ru-RU" sz="2400" u="sng" dirty="0"/>
              <a:t> 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Групповой</a:t>
            </a:r>
          </a:p>
          <a:p>
            <a:pPr marL="0" indent="0">
              <a:buNone/>
            </a:pPr>
            <a:r>
              <a:rPr lang="ru-RU" sz="2400" b="1" u="sng" dirty="0"/>
              <a:t>По продолжительности: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Краткосрочный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8958"/>
          </a:xfrm>
        </p:spPr>
        <p:txBody>
          <a:bodyPr/>
          <a:lstStyle/>
          <a:p>
            <a:r>
              <a:rPr lang="ru-RU" b="1" dirty="0" smtClean="0"/>
              <a:t>Виды детской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/>
              <a:t>Познавательно-речевое </a:t>
            </a:r>
            <a:r>
              <a:rPr lang="ru-RU" sz="2400" i="1" dirty="0"/>
              <a:t>развитие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Формирование элементарных математических представлений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Формирование элементарных математических представлений на основе стихотворения «Веселый счет»</a:t>
            </a:r>
          </a:p>
          <a:p>
            <a:pPr marL="0" indent="0">
              <a:buNone/>
            </a:pPr>
            <a:r>
              <a:rPr lang="ru-RU" sz="2400" b="1" dirty="0"/>
              <a:t>Формирование целостной картины мира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Знакомство с детскими годами С. Я. Маршака</a:t>
            </a:r>
          </a:p>
          <a:p>
            <a:pPr marL="0" indent="0">
              <a:buNone/>
            </a:pPr>
            <a:r>
              <a:rPr lang="ru-RU" sz="2400" dirty="0" smtClean="0"/>
              <a:t>- Формирование </a:t>
            </a:r>
            <a:r>
              <a:rPr lang="ru-RU" sz="2400" dirty="0"/>
              <a:t>представления о </a:t>
            </a:r>
            <a:r>
              <a:rPr lang="ru-RU" sz="2400" dirty="0" smtClean="0"/>
              <a:t>сезонных изменениях </a:t>
            </a:r>
            <a:r>
              <a:rPr lang="ru-RU" sz="2400" dirty="0"/>
              <a:t>по стихотворению «Круглый год»</a:t>
            </a:r>
          </a:p>
          <a:p>
            <a:pPr marL="0" indent="0">
              <a:buNone/>
            </a:pPr>
            <a:r>
              <a:rPr lang="ru-RU" sz="2400" b="1" dirty="0" smtClean="0"/>
              <a:t>Развитие </a:t>
            </a:r>
            <a:r>
              <a:rPr lang="ru-RU" sz="2400" b="1" dirty="0"/>
              <a:t>конструктивной деятельности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Конструирование «Зоопарк»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9459" name="Picture 3" descr="F:\Для Миникаевой\DSC08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450912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/>
              <a:t>Виды детской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/>
              <a:t>Речевое развитие</a:t>
            </a:r>
          </a:p>
          <a:p>
            <a:pPr marL="0" indent="0">
              <a:buNone/>
            </a:pPr>
            <a:r>
              <a:rPr lang="ru-RU" sz="2400" b="1" dirty="0" smtClean="0"/>
              <a:t>Формирование интереса и потребности в чтении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  Знакомство с творчеством С. Я. Маршака</a:t>
            </a:r>
          </a:p>
          <a:p>
            <a:pPr marL="0" indent="0">
              <a:buNone/>
            </a:pPr>
            <a:r>
              <a:rPr lang="ru-RU" sz="2400" dirty="0" smtClean="0"/>
              <a:t>-  Вечер загадок и викторина по произведениям </a:t>
            </a:r>
          </a:p>
          <a:p>
            <a:pPr marL="0" indent="0">
              <a:buNone/>
            </a:pPr>
            <a:r>
              <a:rPr lang="ru-RU" sz="2400" dirty="0" smtClean="0"/>
              <a:t>С. Я. Маршака</a:t>
            </a:r>
          </a:p>
          <a:p>
            <a:pPr marL="0" indent="0">
              <a:buNone/>
            </a:pPr>
            <a:r>
              <a:rPr lang="ru-RU" sz="2400" b="1" dirty="0" smtClean="0"/>
              <a:t>Развитие всех компонентов устной речи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Разучивание стихотворений из произведения </a:t>
            </a:r>
          </a:p>
          <a:p>
            <a:pPr marL="0" indent="0">
              <a:buNone/>
            </a:pPr>
            <a:r>
              <a:rPr lang="ru-RU" sz="2400" dirty="0" smtClean="0"/>
              <a:t>«Детки в клетке» и «Где обедал воробей?»</a:t>
            </a:r>
          </a:p>
          <a:p>
            <a:pPr marL="0" indent="0">
              <a:buNone/>
            </a:pPr>
            <a:r>
              <a:rPr lang="ru-RU" sz="2400" dirty="0" smtClean="0"/>
              <a:t>- Формирование грамматического строя речи, образование форм множественного числа существительных, обозначающих детенышей животных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Рисунок 5" descr="F:\Для Миникаевой\DCIM\101MSDCF\DSC087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6662">
            <a:off x="6499412" y="2725033"/>
            <a:ext cx="2602215" cy="1735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5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/>
              <a:t>Виды детской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i="1" dirty="0" smtClean="0"/>
              <a:t>Художественно-эстетическое </a:t>
            </a:r>
            <a:r>
              <a:rPr lang="ru-RU" sz="2400" i="1" dirty="0"/>
              <a:t>развитие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Рисование по произведению «Мой весёлый звонкий мяч»</a:t>
            </a:r>
          </a:p>
          <a:p>
            <a:pPr marL="0" indent="0">
              <a:buNone/>
            </a:pPr>
            <a:r>
              <a:rPr lang="ru-RU" sz="2400" dirty="0"/>
              <a:t>- Лепка «Жираф» </a:t>
            </a:r>
          </a:p>
          <a:p>
            <a:pPr>
              <a:buFontTx/>
              <a:buChar char="-"/>
            </a:pPr>
            <a:r>
              <a:rPr lang="ru-RU" sz="2400" dirty="0" smtClean="0"/>
              <a:t>Слушание музыки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6386" name="Picture 2" descr="F:\Для Миникаевой\DCIM\101MSDCF\DSC08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8" y="386104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Для Миникаевой\DCIM\101MSDCF\DSC087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080375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9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/>
              <a:t>Виды детской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Физическое развитие</a:t>
            </a: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- Участие в физкультурном досуге по мотивам сказки «Кошкин дом»</a:t>
            </a:r>
          </a:p>
          <a:p>
            <a:pPr marL="0" indent="0">
              <a:buNone/>
            </a:pPr>
            <a:r>
              <a:rPr lang="ru-RU" sz="2800" dirty="0" smtClean="0"/>
              <a:t>- Воспитание опрятности, аккуратности и привычки следить за своим внешним видом</a:t>
            </a:r>
          </a:p>
          <a:p>
            <a:pPr marL="0" indent="0">
              <a:buNone/>
            </a:pPr>
            <a:r>
              <a:rPr lang="ru-RU" sz="2800" dirty="0" smtClean="0"/>
              <a:t>- Воспитание потребности в соблюдении режима по стихотворению «Ванька-Встанька»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287ED-7D5B-48EF-9F19-8EDC0AD3F71E}" type="datetime1">
              <a:rPr lang="ru-RU" smtClean="0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/>
              <a:t>Виды детской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/>
              <a:t>Социально-личностное развитие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Игровая деятельность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Д/и «Где обедал воробей?»</a:t>
            </a:r>
          </a:p>
          <a:p>
            <a:pPr marL="0" indent="0">
              <a:buNone/>
            </a:pPr>
            <a:r>
              <a:rPr lang="ru-RU" sz="2400" dirty="0"/>
              <a:t>- Сюжетно-ролевая игра «Зоопарк» по стихотворению « Где обедал воробей?»</a:t>
            </a:r>
          </a:p>
          <a:p>
            <a:pPr marL="0" indent="0">
              <a:buNone/>
            </a:pPr>
            <a:r>
              <a:rPr lang="ru-RU" sz="2400" b="1" dirty="0"/>
              <a:t>Приобщение к элементарным общепринятым нормам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Воспитание любви и уважения к своим родителям, к своей семье по произведению «Сказка о глупом мышонке»</a:t>
            </a:r>
          </a:p>
          <a:p>
            <a:pPr marL="0" indent="0">
              <a:buNone/>
            </a:pPr>
            <a:r>
              <a:rPr lang="ru-RU" sz="2400" dirty="0"/>
              <a:t>- Формирование знаний о правилах дорожного движения по стихотворению «Мяч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/>
              <a:t>Виды детской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- Воспитание правил поведения и безопасности в общественных местах, например, в транспорте</a:t>
            </a:r>
          </a:p>
          <a:p>
            <a:pPr>
              <a:buFontTx/>
              <a:buChar char="-"/>
            </a:pPr>
            <a:r>
              <a:rPr lang="ru-RU" sz="2400" dirty="0" smtClean="0"/>
              <a:t>Развитие умения распределять роли в </a:t>
            </a:r>
          </a:p>
          <a:p>
            <a:pPr marL="0" indent="0">
              <a:buNone/>
            </a:pPr>
            <a:r>
              <a:rPr lang="ru-RU" sz="2400" dirty="0" smtClean="0"/>
              <a:t>театрализованной игре «Зоопарк»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Трудовая деятельность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 Организованная деятельность в книжном уголке</a:t>
            </a:r>
          </a:p>
          <a:p>
            <a:pPr marL="0" indent="0">
              <a:buNone/>
            </a:pPr>
            <a:r>
              <a:rPr lang="ru-RU" sz="2400" dirty="0" smtClean="0"/>
              <a:t>- Подбор книг по теме «С. Я. Маршак»</a:t>
            </a:r>
          </a:p>
          <a:p>
            <a:pPr>
              <a:buFontTx/>
              <a:buChar char="-"/>
            </a:pPr>
            <a:r>
              <a:rPr lang="ru-RU" sz="2400" dirty="0" smtClean="0"/>
              <a:t>Реставрационная совместная деятельность детей </a:t>
            </a:r>
          </a:p>
          <a:p>
            <a:pPr marL="0" indent="0">
              <a:buNone/>
            </a:pPr>
            <a:r>
              <a:rPr lang="ru-RU" sz="2400" dirty="0" smtClean="0"/>
              <a:t>и педагога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Рисунок 6" descr="F:\Для Миникаевой\DCIM\101MSDCF\DSC087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1003" y="4492967"/>
            <a:ext cx="2090172" cy="163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F:\Для Миникаевой\DSC08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689650" cy="22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ru-RU" b="1" dirty="0" smtClean="0"/>
              <a:t>Сотрудничество с родителями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/>
              <a:t>домашнее чтение произведений С. Я. </a:t>
            </a:r>
            <a:r>
              <a:rPr lang="ru-RU" sz="2800" dirty="0" smtClean="0"/>
              <a:t>Маршака;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- пополнение  библиотеки группы книжками-малышками по произведениям С.Я. </a:t>
            </a:r>
            <a:r>
              <a:rPr lang="ru-RU" sz="2800" dirty="0" smtClean="0"/>
              <a:t>Маршака.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Рисунок 5" descr="C:\Users\D899~1\AppData\Local\Temp\FineReader11.00\media\image1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73" y="3342239"/>
            <a:ext cx="4226768" cy="268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899~1\AppData\Local\Temp\FineReader11.00\media\image1.jpeg"/>
          <p:cNvPicPr/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9" y="3356992"/>
            <a:ext cx="3312368" cy="2685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/>
              <a:t>Презентация проекта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- мультимедийная презентация литературно-образовательного проекта «Знакомство с творчеством С. Я. Маршака детей младшего дошкольного возраста»</a:t>
            </a:r>
          </a:p>
          <a:p>
            <a:pPr marL="0" indent="0">
              <a:buNone/>
            </a:pPr>
            <a:r>
              <a:rPr lang="ru-RU" sz="2800" b="1" u="sng" dirty="0"/>
              <a:t>Подведение итогов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- проведение театрализованной игры по мотивам произведения С.Я. Маршака «Детки в клетке».</a:t>
            </a:r>
          </a:p>
          <a:p>
            <a:pPr marL="0" indent="0">
              <a:buNone/>
            </a:pPr>
            <a:r>
              <a:rPr lang="ru-RU" sz="2800" dirty="0"/>
              <a:t>- выставка поделок, сделанных детьми группы совместно с родителями по произведениям С. Я. </a:t>
            </a:r>
            <a:r>
              <a:rPr lang="ru-RU" sz="2800" dirty="0" smtClean="0"/>
              <a:t>Маршака.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Объект 5" descr="C:\Users\D899~1\AppData\Local\Temp\FineReader11.00\media\image1.jpeg"/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3"/>
          <a:stretch/>
        </p:blipFill>
        <p:spPr bwMode="auto">
          <a:xfrm>
            <a:off x="1259632" y="1268760"/>
            <a:ext cx="676875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7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Рисунок 6" descr="F:\Для Миникаевой\DCIM\101MSDCF\DSC0879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2509" r="16639"/>
          <a:stretch/>
        </p:blipFill>
        <p:spPr bwMode="auto">
          <a:xfrm>
            <a:off x="2411760" y="1268760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57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8434" name="Picture 2" descr="F:\Для Миникаевой\DSC08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1296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Практическая значимость:</a:t>
            </a:r>
            <a:endParaRPr lang="ru-RU" dirty="0"/>
          </a:p>
          <a:p>
            <a:pPr marL="0" indent="0">
              <a:buNone/>
            </a:pPr>
            <a:r>
              <a:rPr lang="ru-RU" sz="2800" dirty="0"/>
              <a:t>- обобщение знаний у детей о С. Я. Маршаке и его произведениях</a:t>
            </a:r>
          </a:p>
          <a:p>
            <a:pPr marL="0" indent="0">
              <a:buNone/>
            </a:pPr>
            <a:r>
              <a:rPr lang="ru-RU" sz="2800" dirty="0"/>
              <a:t>- развитие умение отгадывать загадки</a:t>
            </a:r>
          </a:p>
          <a:p>
            <a:pPr marL="0" indent="0">
              <a:buNone/>
            </a:pPr>
            <a:r>
              <a:rPr lang="ru-RU" sz="2800" dirty="0"/>
              <a:t>- развитие артистических способностей детей</a:t>
            </a:r>
          </a:p>
          <a:p>
            <a:pPr marL="0" indent="0">
              <a:buNone/>
            </a:pPr>
            <a:r>
              <a:rPr lang="ru-RU" sz="2800" dirty="0"/>
              <a:t>- воспитание интереса к родной литературе, к творчеству С. Я. </a:t>
            </a:r>
            <a:r>
              <a:rPr lang="ru-RU" sz="2800" dirty="0" smtClean="0"/>
              <a:t>Маршака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54968"/>
          </a:xfrm>
        </p:spPr>
        <p:txBody>
          <a:bodyPr/>
          <a:lstStyle/>
          <a:p>
            <a:r>
              <a:rPr lang="ru-RU" sz="4000" b="1" dirty="0"/>
              <a:t>Актуальность </a:t>
            </a:r>
            <a:r>
              <a:rPr lang="ru-RU" sz="4000" b="1" dirty="0" smtClean="0"/>
              <a:t>проекта</a:t>
            </a:r>
            <a:endParaRPr lang="ru-RU" sz="40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Современные родители уделяют мало внимания творчеству детских советских поэтов и писателей, т. к. считают их произведения устаревшими и неинтересными для детей XX I века. Данным проектом хотелось бы доказать актуальность и современность стихов С. Я. Маршака, их музыкальность, ритм и необыкновенный юмор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D9CB9-2FD5-4789-9520-3E71F0866A39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Познакомить </a:t>
            </a:r>
            <a:r>
              <a:rPr lang="ru-RU" dirty="0"/>
              <a:t>детей  </a:t>
            </a:r>
            <a:r>
              <a:rPr lang="ru-RU" dirty="0" smtClean="0"/>
              <a:t>младшего дошкольного возраста с </a:t>
            </a:r>
            <a:r>
              <a:rPr lang="ru-RU" dirty="0"/>
              <a:t>творчеством советского детского поэта </a:t>
            </a:r>
            <a:r>
              <a:rPr lang="ru-RU" dirty="0" smtClean="0"/>
              <a:t>С</a:t>
            </a:r>
            <a:r>
              <a:rPr lang="ru-RU" dirty="0"/>
              <a:t>. Я. Маршака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G:\DCIM\101MSDCF\DSC08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8958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92488"/>
          </a:xfrm>
        </p:spPr>
        <p:txBody>
          <a:bodyPr/>
          <a:lstStyle/>
          <a:p>
            <a:pPr lvl="0"/>
            <a:r>
              <a:rPr lang="ru-RU" sz="2400" dirty="0" smtClean="0"/>
              <a:t>Познакомить </a:t>
            </a:r>
            <a:r>
              <a:rPr lang="ru-RU" sz="2400" dirty="0"/>
              <a:t>детей с биографией С. Я. Маршака;</a:t>
            </a:r>
          </a:p>
          <a:p>
            <a:pPr lvl="0"/>
            <a:r>
              <a:rPr lang="ru-RU" sz="2400" dirty="0"/>
              <a:t>Познакомить детей с основными произведениями С. Я. Маршака</a:t>
            </a:r>
            <a:r>
              <a:rPr lang="ru-RU" sz="2400" dirty="0" smtClean="0"/>
              <a:t>: - </a:t>
            </a:r>
            <a:r>
              <a:rPr lang="ru-RU" sz="2400" dirty="0"/>
              <a:t>«Сказка о глупом мышонке</a:t>
            </a:r>
            <a:r>
              <a:rPr lang="ru-RU" sz="2400" dirty="0" smtClean="0"/>
              <a:t>»; - </a:t>
            </a:r>
            <a:r>
              <a:rPr lang="ru-RU" sz="2400" dirty="0"/>
              <a:t>«Где обедал воробей</a:t>
            </a:r>
            <a:r>
              <a:rPr lang="ru-RU" sz="2400" dirty="0" smtClean="0"/>
              <a:t>?»; - </a:t>
            </a:r>
            <a:r>
              <a:rPr lang="ru-RU" sz="2400" dirty="0"/>
              <a:t>«Радуга-дуга</a:t>
            </a:r>
            <a:r>
              <a:rPr lang="ru-RU" sz="2400" dirty="0" smtClean="0"/>
              <a:t>»; - </a:t>
            </a:r>
            <a:r>
              <a:rPr lang="ru-RU" sz="2400" dirty="0"/>
              <a:t>«Круглый год</a:t>
            </a:r>
            <a:r>
              <a:rPr lang="ru-RU" sz="2400" dirty="0" smtClean="0"/>
              <a:t>»; - «</a:t>
            </a:r>
            <a:r>
              <a:rPr lang="ru-RU" sz="2400" dirty="0"/>
              <a:t>Ванька-Встанька</a:t>
            </a:r>
            <a:r>
              <a:rPr lang="ru-RU" sz="2400" dirty="0" smtClean="0"/>
              <a:t>»; - </a:t>
            </a:r>
            <a:r>
              <a:rPr lang="ru-RU" sz="2400" dirty="0"/>
              <a:t>«Детки в клетке</a:t>
            </a:r>
            <a:r>
              <a:rPr lang="ru-RU" sz="2400" dirty="0" smtClean="0"/>
              <a:t>»; - </a:t>
            </a:r>
            <a:r>
              <a:rPr lang="ru-RU" sz="2400" dirty="0"/>
              <a:t>«Мяч</a:t>
            </a:r>
            <a:r>
              <a:rPr lang="ru-RU" sz="2400" dirty="0" smtClean="0"/>
              <a:t>»; - загадки;</a:t>
            </a:r>
          </a:p>
          <a:p>
            <a:pPr lvl="0"/>
            <a:r>
              <a:rPr lang="ru-RU" sz="2400" dirty="0" smtClean="0"/>
              <a:t>Обогатить знания детей об окружающем мире: объекты социального назначения, природный мир, мир творчества, профессии и ремесла, предметный мир…</a:t>
            </a:r>
          </a:p>
          <a:p>
            <a:pPr lvl="0"/>
            <a:r>
              <a:rPr lang="ru-RU" sz="2400" dirty="0" smtClean="0"/>
              <a:t>Формировать эмоционально-образное восприятие произведений.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464496"/>
          </a:xfrm>
        </p:spPr>
        <p:txBody>
          <a:bodyPr/>
          <a:lstStyle/>
          <a:p>
            <a:pPr lvl="0"/>
            <a:r>
              <a:rPr lang="ru-RU" sz="2400" dirty="0" smtClean="0"/>
              <a:t>Воспитывать </a:t>
            </a:r>
            <a:r>
              <a:rPr lang="ru-RU" sz="2400" dirty="0"/>
              <a:t>способность наслаждаться художественным словом, чувствовать и понимать образный язык сказок, пьес, рассказов, стихов…</a:t>
            </a:r>
          </a:p>
          <a:p>
            <a:pPr lvl="0"/>
            <a:r>
              <a:rPr lang="ru-RU" sz="2400" dirty="0"/>
              <a:t>Воспитывать у детей способность сопереживать героям произведений. Способствовать воспитанию у детей добрых чувств, умения удивляться красоте родной природы. Продолжать работу по формированию нравственного и патриотического воспитания.</a:t>
            </a:r>
          </a:p>
          <a:p>
            <a:pPr lvl="0"/>
            <a:r>
              <a:rPr lang="ru-RU" sz="2400" dirty="0"/>
              <a:t>Развивать познавательные и умственные способности, речь детей.</a:t>
            </a:r>
          </a:p>
          <a:p>
            <a:pPr lvl="0"/>
            <a:r>
              <a:rPr lang="ru-RU" sz="2400" dirty="0"/>
              <a:t>Приобщать родителей к семейному чтению литературы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68958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ru-RU" b="1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Педагогическая </a:t>
            </a:r>
            <a:r>
              <a:rPr lang="ru-RU" dirty="0"/>
              <a:t>деятельность по ознакомлению с писателем будет способствовать развитию у детей желания и стремления познавать творчество других поэтов и писателей, формированию целостной картины мира, развитие литературной речи, развитие художественного восприятия и эстетического вкуса.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8098"/>
          </a:xfrm>
        </p:spPr>
        <p:txBody>
          <a:bodyPr/>
          <a:lstStyle/>
          <a:p>
            <a:r>
              <a:rPr lang="ru-RU" b="1" dirty="0" smtClean="0"/>
              <a:t>Ожидаемый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Оснащение развивающей среды в группе: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/>
              <a:t>Библиотека произведений С. Я. Маршака.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/>
              <a:t>Оформление выставки  рисунков  и работ по лепке по произведению С. Я. Маршака «Мой весёлый звонкий мяч», «Зоосад».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/>
              <a:t>Театрализованные игры.</a:t>
            </a:r>
          </a:p>
          <a:p>
            <a:pPr marL="0" indent="0">
              <a:buNone/>
            </a:pPr>
            <a:r>
              <a:rPr lang="ru-RU" sz="2400" dirty="0"/>
              <a:t>2. Формирование умения воспринимать книгу не только как развлечение, но и как источник знаний.</a:t>
            </a:r>
          </a:p>
          <a:p>
            <a:pPr marL="0" indent="0">
              <a:buNone/>
            </a:pPr>
            <a:r>
              <a:rPr lang="ru-RU" sz="2400" dirty="0"/>
              <a:t>3. Активное участие родителей в реализации проекта.</a:t>
            </a:r>
          </a:p>
          <a:p>
            <a:pPr marL="0" indent="0">
              <a:buNone/>
            </a:pPr>
            <a:r>
              <a:rPr lang="ru-RU" sz="2400" dirty="0"/>
              <a:t>4. Развитие способности детей делать выводы, умозаключения, умение высказывать идеи и предположения.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b="1" dirty="0" smtClean="0"/>
              <a:t>Ожидаемый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5. Развитие у детей умения воспринимать текст на слух, узнавать знакомые произведения по отрывкам из них.</a:t>
            </a:r>
          </a:p>
          <a:p>
            <a:pPr marL="0" indent="0">
              <a:buNone/>
            </a:pPr>
            <a:r>
              <a:rPr lang="ru-RU" sz="2400" dirty="0" smtClean="0"/>
              <a:t>6</a:t>
            </a:r>
            <a:r>
              <a:rPr lang="ru-RU" sz="2400" dirty="0"/>
              <a:t>. Формирование умения выразительно читать наизусть и инсценировать произведение или отрывок из него.</a:t>
            </a:r>
          </a:p>
          <a:p>
            <a:pPr marL="0" indent="0">
              <a:buNone/>
            </a:pPr>
            <a:r>
              <a:rPr lang="ru-RU" sz="2400" dirty="0"/>
              <a:t>7. Развитие интереса к литературе, творчеству с. Я. Маршака.</a:t>
            </a:r>
          </a:p>
          <a:p>
            <a:pPr marL="0" indent="0">
              <a:buNone/>
            </a:pPr>
            <a:r>
              <a:rPr lang="ru-RU" sz="2400" dirty="0"/>
              <a:t>8. Популяризация семейного чтения.</a:t>
            </a:r>
          </a:p>
          <a:p>
            <a:pPr marL="0" indent="0">
              <a:buNone/>
            </a:pPr>
            <a:r>
              <a:rPr lang="ru-RU" sz="2400" dirty="0"/>
              <a:t>9. Развитие коммуникативных способностей детей, умения договариваться, помогать друг другу.</a:t>
            </a:r>
          </a:p>
          <a:p>
            <a:pPr marL="0" indent="0">
              <a:buNone/>
            </a:pPr>
            <a:r>
              <a:rPr lang="ru-RU" sz="2400" dirty="0"/>
              <a:t>10. Создание системы работы по ознакомлению детей с художественной литературой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1A98A-0795-43FF-BAB4-95B7DDA804E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127</TotalTime>
  <Words>793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Литература 2</vt:lpstr>
      <vt:lpstr>Проект «Знакомство с творчеством С.Я. Маршака детей младшего дошкольного возраста»</vt:lpstr>
      <vt:lpstr>Презентация PowerPoint</vt:lpstr>
      <vt:lpstr>Актуальность проекта</vt:lpstr>
      <vt:lpstr>Цель проекта:</vt:lpstr>
      <vt:lpstr>Задачи проекта:</vt:lpstr>
      <vt:lpstr>Задачи проекта:</vt:lpstr>
      <vt:lpstr>Гипотеза</vt:lpstr>
      <vt:lpstr>Ожидаемый результат:</vt:lpstr>
      <vt:lpstr>Ожидаемый результат:</vt:lpstr>
      <vt:lpstr>Презентация PowerPoint</vt:lpstr>
      <vt:lpstr>Виды детской деятельности:</vt:lpstr>
      <vt:lpstr>Виды детской деятельности:</vt:lpstr>
      <vt:lpstr>Виды детской деятельности:</vt:lpstr>
      <vt:lpstr>Виды детской деятельности:</vt:lpstr>
      <vt:lpstr>Виды детской деятельности:</vt:lpstr>
      <vt:lpstr>Виды детской деятельности:</vt:lpstr>
      <vt:lpstr>Сотрудничество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«Знакомство с творчеством С.Я. Маршака детей младшего дошкольного возраста»</dc:title>
  <dc:creator>XTreme.ws</dc:creator>
  <dc:description>http://aida.ucoz.ru</dc:description>
  <cp:lastModifiedBy>XTreme.ws</cp:lastModifiedBy>
  <cp:revision>10</cp:revision>
  <dcterms:created xsi:type="dcterms:W3CDTF">2015-03-16T02:32:18Z</dcterms:created>
  <dcterms:modified xsi:type="dcterms:W3CDTF">2015-03-16T09:08:17Z</dcterms:modified>
  <cp:category>шаблоны к Powerpoint</cp:category>
</cp:coreProperties>
</file>