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3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6446" y="2708920"/>
            <a:ext cx="3357554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i="1" dirty="0">
                <a:effectLst/>
                <a:latin typeface="Times New Roman" pitchFamily="18" charset="0"/>
                <a:cs typeface="Times New Roman" pitchFamily="18" charset="0"/>
              </a:rPr>
              <a:t>Разработчики</a:t>
            </a:r>
            <a:r>
              <a:rPr lang="ru-RU" sz="1300" b="1" i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3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>
                <a:effectLst/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1300" b="1" i="1" dirty="0">
                <a:effectLst/>
                <a:latin typeface="Times New Roman" pitchFamily="18" charset="0"/>
                <a:cs typeface="Times New Roman" pitchFamily="18" charset="0"/>
              </a:rPr>
              <a:t> Татьяна Федоровна</a:t>
            </a:r>
            <a: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  <a:t>первой квалификационной категории ГБОУ СОШ № 86 Петроградского р-на, г. СПб</a:t>
            </a:r>
            <a:b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БубновАнатолий</a:t>
            </a:r>
            <a:r>
              <a:rPr lang="ru-RU" sz="13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>
                <a:effectLst/>
                <a:latin typeface="Times New Roman" pitchFamily="18" charset="0"/>
                <a:cs typeface="Times New Roman" pitchFamily="18" charset="0"/>
              </a:rPr>
              <a:t>Николаевич</a:t>
            </a:r>
            <a: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  <a:t>Учитель истории и обществознания ГБОУ СОШ № 653  с углубленным изучением иностранных языков (хинди и английского) Калининского р-на, г. СПб</a:t>
            </a:r>
            <a:br>
              <a:rPr lang="ru-RU" sz="13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58200" cy="200026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Методический проект формы воспитательной работы.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«Школьная кунсткамера: прошлое в настоящем»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04864"/>
            <a:ext cx="5572164" cy="3719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85918" y="428604"/>
            <a:ext cx="542928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Коренное население Америки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082270" cy="4632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2960352" cy="4735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Фаза 2: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1285860"/>
            <a:ext cx="2714644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Опрос детей после экскурсии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1285860"/>
            <a:ext cx="2714644" cy="13573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Розыгрыш сцен (страны)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3571876"/>
            <a:ext cx="2786082" cy="1357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Деление на команды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3571876"/>
            <a:ext cx="2714644" cy="13573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ролей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3643306" y="2571744"/>
            <a:ext cx="1714512" cy="1143008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  <a:endCxn id="4" idx="1"/>
          </p:cNvCxnSpPr>
          <p:nvPr/>
        </p:nvCxnSpPr>
        <p:spPr>
          <a:xfrm>
            <a:off x="3643306" y="1964521"/>
            <a:ext cx="164307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6" idx="1"/>
          </p:cNvCxnSpPr>
          <p:nvPr/>
        </p:nvCxnSpPr>
        <p:spPr>
          <a:xfrm>
            <a:off x="3643306" y="4250537"/>
            <a:ext cx="164307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Фаза 3: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857231"/>
          <a:ext cx="6715172" cy="464347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715172"/>
              </a:tblGrid>
              <a:tr h="875409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 учащимся средних классов с включением их в театральную постановку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5409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Цель — преемственность старшей школы и средней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5409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Всеобщее чаепитие в Китае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7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Радостные школьники предлагают своему классному руководителю посетить музей антропологии и как можно скорее, что бы все увидеть своими глазами!!!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100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438111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Загрузки\100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1928383"/>
            <a:ext cx="6572264" cy="49296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2643174" y="357166"/>
            <a:ext cx="3571900" cy="928694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Педагогические (воспитательные) возможности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Блок-схема: решение 2"/>
          <p:cNvSpPr/>
          <p:nvPr/>
        </p:nvSpPr>
        <p:spPr>
          <a:xfrm>
            <a:off x="285720" y="1571612"/>
            <a:ext cx="4357718" cy="1714512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опыта эмоциональных переживаний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43504" y="2571744"/>
            <a:ext cx="3571900" cy="1214446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Концентрация внимание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14282" y="3857628"/>
            <a:ext cx="4714908" cy="178595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Ощутить своё «Я», осознать себя индивидуальностью</a:t>
            </a: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357686" y="4714884"/>
            <a:ext cx="4572000" cy="178595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взаимодействовать с людьми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организации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посещение музея — экскурсия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 в классе (сам проект) — театральное представление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выход в среднюю школу (показ детям, возможно с их участием)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текста для «голоса за кадром» – сказочный, так, чтобы на сцене разворачивались занимательные события;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фиксирование всех персонажей, обозначение их на карточках – они распределяются среди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ходу звучания текста, несущего в себе информацию о действиях героев, актеры появляются из-за кулис и исполняют все, о чем сообщает "голос за кадром«;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действующими лицами являются: люди, звери, растения, вещи и природные явления.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27966" cy="628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разностороннего развития личности на основе усвоения общечеловеческих ценностей; воспитание личности, обладающей чувством национальной гордости.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Способствовать развитию познавательных интересов учащихся;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Содействовать развитию культуры общения и формированию гуманистических межличностных отношений;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Способствовать совместной работе педагога, родителей и учащихся;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Оптимально сочетать индивидуальное воспитание, воспитание в коллективе и самовоспитание.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6116" y="285728"/>
            <a:ext cx="2143140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идеи: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2000240"/>
            <a:ext cx="3000396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1: Посещение музея – игровая экскурсия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43570" y="2000240"/>
            <a:ext cx="2857520" cy="13573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2: Рефлексия в классе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8926" y="3786190"/>
            <a:ext cx="3071834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Фаза 3: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в среднюю школу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>
            <a:stCxn id="2" idx="6"/>
            <a:endCxn id="4" idx="0"/>
          </p:cNvCxnSpPr>
          <p:nvPr/>
        </p:nvCxnSpPr>
        <p:spPr>
          <a:xfrm>
            <a:off x="5429256" y="821513"/>
            <a:ext cx="1643074" cy="1178727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2" idx="2"/>
            <a:endCxn id="3" idx="0"/>
          </p:cNvCxnSpPr>
          <p:nvPr/>
        </p:nvCxnSpPr>
        <p:spPr>
          <a:xfrm rot="10800000" flipV="1">
            <a:off x="1857356" y="821512"/>
            <a:ext cx="1428760" cy="1178727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2" idx="4"/>
          </p:cNvCxnSpPr>
          <p:nvPr/>
        </p:nvCxnSpPr>
        <p:spPr>
          <a:xfrm rot="16200000" flipH="1">
            <a:off x="3321835" y="2393149"/>
            <a:ext cx="2428892" cy="35719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714620"/>
            <a:ext cx="2857520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Темы игровых экскурсий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>
            <a:endCxn id="7" idx="6"/>
          </p:cNvCxnSpPr>
          <p:nvPr/>
        </p:nvCxnSpPr>
        <p:spPr>
          <a:xfrm rot="10800000" flipV="1">
            <a:off x="2143108" y="3073397"/>
            <a:ext cx="928694" cy="34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5286380" y="214311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14282" y="2571744"/>
            <a:ext cx="1928826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Играем в эскимосов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2500306"/>
            <a:ext cx="1928826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Вместе с </a:t>
            </a:r>
            <a:r>
              <a:rPr lang="ru-RU" dirty="0" err="1" smtClean="0">
                <a:solidFill>
                  <a:schemeClr val="tx1"/>
                </a:solidFill>
              </a:rPr>
              <a:t>Иссумбоси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00166" y="928670"/>
            <a:ext cx="2143140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Ганеша-победитель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5008" y="857232"/>
            <a:ext cx="1857388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стране, где живут павлины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endCxn id="9" idx="2"/>
          </p:cNvCxnSpPr>
          <p:nvPr/>
        </p:nvCxnSpPr>
        <p:spPr>
          <a:xfrm>
            <a:off x="5715008" y="3071810"/>
            <a:ext cx="121444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3250397" y="2107397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714612" y="335756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071538" y="3929066"/>
            <a:ext cx="2000264" cy="11430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Почему в Индии не боятся змей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429256" y="3357562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571868" y="3857628"/>
            <a:ext cx="1785950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Ларец мудрости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2" idx="2"/>
          </p:cNvCxnSpPr>
          <p:nvPr/>
        </p:nvCxnSpPr>
        <p:spPr>
          <a:xfrm rot="5400000">
            <a:off x="4250529" y="360759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857884" y="3929066"/>
            <a:ext cx="1928826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Китайский Новый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0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Фаза 1: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6116" y="142852"/>
            <a:ext cx="2000264" cy="9286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843212" cy="5132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5716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Используя методику рассказа народной сказки, детям можно дать представление о традиционной повседневной жизни японцев. Дети могут играть в игры японских девочек и мальчиков, и узнать, как в Японии отмечают дни рождения.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3116"/>
            <a:ext cx="2925753" cy="3704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3295923" cy="4379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000496" y="3643314"/>
            <a:ext cx="1285884" cy="5000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04953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68" y="142852"/>
            <a:ext cx="1785950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Китай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847507" cy="5451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286148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71546"/>
            <a:ext cx="8686800" cy="5429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Цель игры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 -  создать у ребенка первое впечатление о китайской традиционной культуре.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В ходе нее дети погружаются в хорошо знакомую им атмосферу новогоднего праздника, узнают о происхождении новой новогодней обрядности в России ( счет лет по животным, залпы, фейерверки, салюты, бумажные украшения).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В Китае непременным участником новогоднего праздника является дракон. Дети знакомятся с образом дракона и разыгрывают танец с бумажным драконом. </a:t>
            </a:r>
            <a:r>
              <a:rPr lang="ru-RU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SimSun" charset="0"/>
                <a:cs typeface="SimSun" charset="0"/>
              </a:rPr>
            </a:b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322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Разработчики:  Бубнова Татьяна Федоровна Учитель начальных классов первой квалификационной категории ГБОУ СОШ № 86 Петроградского р-на, г. СПб  БубновАнатолий Николаевич Учитель истории и обществознания ГБОУ СОШ № 653  с углубленным изучением иностранных языков (хинди и английского) Калининского р-на, г. СПб  </vt:lpstr>
      <vt:lpstr>Цель проекта: Создание условий для разностороннего развития личности на основе усвоения общечеловеческих ценностей; воспитание личности, обладающей чувством национальной гордости.   Задачи: 1. Способствовать развитию познавательных интересов учащихся; 2. Содействовать развитию культуры общения и формированию гуманистических межличностных отношений; 3. Способствовать совместной работе педагога, родителей и учащихся; 4. Оптимально сочетать индивидуальное воспитание, воспитание в коллективе и самовоспитание. </vt:lpstr>
      <vt:lpstr>Презентация PowerPoint</vt:lpstr>
      <vt:lpstr>Презентация PowerPoint</vt:lpstr>
      <vt:lpstr>Презентация PowerPoint</vt:lpstr>
      <vt:lpstr>Используя методику рассказа народной сказки, детям можно дать представление о традиционной повседневной жизни японцев. Дети могут играть в игры японских девочек и мальчиков, и узнать, как в Японии отмечают дни рождения.</vt:lpstr>
      <vt:lpstr>Презентация PowerPoint</vt:lpstr>
      <vt:lpstr>Презентация PowerPoint</vt:lpstr>
      <vt:lpstr>Цель игры -  создать у ребенка первое впечатление о китайской традиционной культуре. В ходе нее дети погружаются в хорошо знакомую им атмосферу новогоднего праздника, узнают о происхождении новой новогодней обрядности в России ( счет лет по животным, залпы, фейерверки, салюты, бумажные украшения). В Китае непременным участником новогоднего праздника является дракон. Дети знакомятся с образом дракона и разыгрывают танец с бумажным драконом.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организации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Выполняли: Бубнова Татьяна Степанова Светлана группа 1ВС</dc:title>
  <dc:creator>Admin</dc:creator>
  <cp:lastModifiedBy>teacher</cp:lastModifiedBy>
  <cp:revision>24</cp:revision>
  <dcterms:modified xsi:type="dcterms:W3CDTF">2015-06-10T07:28:11Z</dcterms:modified>
  <cp:contentStatus/>
</cp:coreProperties>
</file>