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9" r:id="rId2"/>
    <p:sldId id="256" r:id="rId3"/>
    <p:sldId id="284" r:id="rId4"/>
    <p:sldId id="285" r:id="rId5"/>
    <p:sldId id="290" r:id="rId6"/>
    <p:sldId id="280" r:id="rId7"/>
    <p:sldId id="291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4CC"/>
    <a:srgbClr val="03136A"/>
    <a:srgbClr val="35759D"/>
    <a:srgbClr val="35B19D"/>
    <a:srgbClr val="000000"/>
    <a:srgbClr val="FFFF00"/>
    <a:srgbClr val="B3D3EA"/>
    <a:srgbClr val="78AD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0" autoAdjust="0"/>
    <p:restoredTop sz="95596" autoAdjust="0"/>
  </p:normalViewPr>
  <p:slideViewPr>
    <p:cSldViewPr>
      <p:cViewPr>
        <p:scale>
          <a:sx n="100" d="100"/>
          <a:sy n="100" d="100"/>
        </p:scale>
        <p:origin x="-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61E19-BA64-49AB-BA1F-28FFA242172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F04F0-8E49-4971-865E-63C92204F535}">
      <dgm:prSet phldrT="[Текст]"/>
      <dgm:spPr/>
      <dgm:t>
        <a:bodyPr/>
        <a:lstStyle/>
        <a:p>
          <a:r>
            <a:rPr lang="ru-RU" dirty="0" smtClean="0"/>
            <a:t>ребенок</a:t>
          </a:r>
          <a:endParaRPr lang="ru-RU" dirty="0"/>
        </a:p>
      </dgm:t>
    </dgm:pt>
    <dgm:pt modelId="{4DDC8F9F-280F-42F6-9B45-248AB4085189}" type="parTrans" cxnId="{2F3E7BBB-9D4F-45C1-B338-425C69637420}">
      <dgm:prSet/>
      <dgm:spPr/>
      <dgm:t>
        <a:bodyPr/>
        <a:lstStyle/>
        <a:p>
          <a:endParaRPr lang="ru-RU"/>
        </a:p>
      </dgm:t>
    </dgm:pt>
    <dgm:pt modelId="{471B632C-1743-4D8E-AFB1-84AC0059F64B}" type="sibTrans" cxnId="{2F3E7BBB-9D4F-45C1-B338-425C69637420}">
      <dgm:prSet/>
      <dgm:spPr/>
      <dgm:t>
        <a:bodyPr/>
        <a:lstStyle/>
        <a:p>
          <a:endParaRPr lang="ru-RU"/>
        </a:p>
      </dgm:t>
    </dgm:pt>
    <dgm:pt modelId="{974F5E55-37D2-43B9-B07B-D92187BEC791}">
      <dgm:prSet phldrT="[Текст]"/>
      <dgm:spPr/>
      <dgm:t>
        <a:bodyPr/>
        <a:lstStyle/>
        <a:p>
          <a:endParaRPr lang="ru-RU" dirty="0"/>
        </a:p>
      </dgm:t>
    </dgm:pt>
    <dgm:pt modelId="{0391C5AA-9F3A-4C43-90AC-2683DF3BA5F8}" type="parTrans" cxnId="{0E94A0DB-835C-4E83-ACE4-E1F43173A02C}">
      <dgm:prSet/>
      <dgm:spPr/>
      <dgm:t>
        <a:bodyPr/>
        <a:lstStyle/>
        <a:p>
          <a:endParaRPr lang="ru-RU"/>
        </a:p>
      </dgm:t>
    </dgm:pt>
    <dgm:pt modelId="{A069E3FB-E0A8-45A7-9880-84D4EF73769B}" type="sibTrans" cxnId="{0E94A0DB-835C-4E83-ACE4-E1F43173A02C}">
      <dgm:prSet/>
      <dgm:spPr/>
      <dgm:t>
        <a:bodyPr/>
        <a:lstStyle/>
        <a:p>
          <a:endParaRPr lang="ru-RU"/>
        </a:p>
      </dgm:t>
    </dgm:pt>
    <dgm:pt modelId="{E1CA848C-A4BB-47F7-ACF7-93F366705466}">
      <dgm:prSet phldrT="[Текст]"/>
      <dgm:spPr/>
      <dgm:t>
        <a:bodyPr/>
        <a:lstStyle/>
        <a:p>
          <a:r>
            <a:rPr lang="ru-RU" dirty="0" smtClean="0"/>
            <a:t>ребенок</a:t>
          </a:r>
          <a:endParaRPr lang="ru-RU" dirty="0"/>
        </a:p>
      </dgm:t>
    </dgm:pt>
    <dgm:pt modelId="{A070C7B8-CDF8-4C9E-8AE6-2F47C11C2D91}" type="parTrans" cxnId="{A0D17C70-E8EE-4A45-9AB3-CCEDFFB9E714}">
      <dgm:prSet/>
      <dgm:spPr/>
      <dgm:t>
        <a:bodyPr/>
        <a:lstStyle/>
        <a:p>
          <a:endParaRPr lang="ru-RU"/>
        </a:p>
      </dgm:t>
    </dgm:pt>
    <dgm:pt modelId="{4C4E8F84-9320-4415-884F-8B97825E1C65}" type="sibTrans" cxnId="{A0D17C70-E8EE-4A45-9AB3-CCEDFFB9E714}">
      <dgm:prSet/>
      <dgm:spPr/>
      <dgm:t>
        <a:bodyPr/>
        <a:lstStyle/>
        <a:p>
          <a:endParaRPr lang="ru-RU"/>
        </a:p>
      </dgm:t>
    </dgm:pt>
    <dgm:pt modelId="{CADB1C79-E37D-44B3-9A09-F31779459C5E}">
      <dgm:prSet phldrT="[Текст]"/>
      <dgm:spPr/>
      <dgm:t>
        <a:bodyPr/>
        <a:lstStyle/>
        <a:p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Пассивный</a:t>
          </a:r>
          <a:r>
            <a:rPr lang="ru-RU" b="1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 слушатель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943DE81-0CB2-4197-A9C5-A181A500E9A1}" type="sibTrans" cxnId="{FE27B671-8B14-4D2B-8F90-C786DD099DD4}">
      <dgm:prSet/>
      <dgm:spPr/>
      <dgm:t>
        <a:bodyPr/>
        <a:lstStyle/>
        <a:p>
          <a:endParaRPr lang="ru-RU"/>
        </a:p>
      </dgm:t>
    </dgm:pt>
    <dgm:pt modelId="{08CBC4F8-C9AB-4B03-8DE9-9D986265F236}" type="parTrans" cxnId="{FE27B671-8B14-4D2B-8F90-C786DD099DD4}">
      <dgm:prSet/>
      <dgm:spPr/>
      <dgm:t>
        <a:bodyPr/>
        <a:lstStyle/>
        <a:p>
          <a:endParaRPr lang="ru-RU"/>
        </a:p>
      </dgm:t>
    </dgm:pt>
    <dgm:pt modelId="{2EDBCDEB-AC15-4838-B175-DE38DA1FE30E}">
      <dgm:prSet phldrT="[Текст]"/>
      <dgm:spPr/>
      <dgm:t>
        <a:bodyPr/>
        <a:lstStyle/>
        <a:p>
          <a:r>
            <a:rPr lang="ru-RU" dirty="0" smtClean="0"/>
            <a:t>ребенок</a:t>
          </a:r>
          <a:endParaRPr lang="ru-RU" dirty="0"/>
        </a:p>
      </dgm:t>
    </dgm:pt>
    <dgm:pt modelId="{01265163-284F-4D51-B678-899582026210}" type="sibTrans" cxnId="{0BDDD85A-BCF0-4C60-85DB-584012677EED}">
      <dgm:prSet/>
      <dgm:spPr/>
      <dgm:t>
        <a:bodyPr/>
        <a:lstStyle/>
        <a:p>
          <a:endParaRPr lang="ru-RU"/>
        </a:p>
      </dgm:t>
    </dgm:pt>
    <dgm:pt modelId="{33922A29-9F9F-45A1-A159-DC8C29F51015}" type="parTrans" cxnId="{0BDDD85A-BCF0-4C60-85DB-584012677EED}">
      <dgm:prSet/>
      <dgm:spPr/>
      <dgm:t>
        <a:bodyPr/>
        <a:lstStyle/>
        <a:p>
          <a:endParaRPr lang="ru-RU"/>
        </a:p>
      </dgm:t>
    </dgm:pt>
    <dgm:pt modelId="{5A2A48F8-5303-4D44-BED0-6AB6CC77E64E}" type="pres">
      <dgm:prSet presAssocID="{46861E19-BA64-49AB-BA1F-28FFA242172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79E0E3-D339-41A0-9E80-35891C37C3AE}" type="pres">
      <dgm:prSet presAssocID="{46861E19-BA64-49AB-BA1F-28FFA242172C}" presName="cycle" presStyleCnt="0"/>
      <dgm:spPr/>
    </dgm:pt>
    <dgm:pt modelId="{8FE942AF-8FD2-4A23-9914-868ECD5C5062}" type="pres">
      <dgm:prSet presAssocID="{46861E19-BA64-49AB-BA1F-28FFA242172C}" presName="centerShape" presStyleCnt="0"/>
      <dgm:spPr/>
    </dgm:pt>
    <dgm:pt modelId="{414A3BB3-0AA3-4C8C-A2C2-4A58800A89AF}" type="pres">
      <dgm:prSet presAssocID="{46861E19-BA64-49AB-BA1F-28FFA242172C}" presName="connSite" presStyleLbl="node1" presStyleIdx="0" presStyleCnt="4"/>
      <dgm:spPr/>
    </dgm:pt>
    <dgm:pt modelId="{055666C6-2856-4E27-BED5-8B325D4C63EB}" type="pres">
      <dgm:prSet presAssocID="{46861E19-BA64-49AB-BA1F-28FFA242172C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F0E0332-A70E-4FD8-9976-36FD21694D83}" type="pres">
      <dgm:prSet presAssocID="{4DDC8F9F-280F-42F6-9B45-248AB4085189}" presName="Name25" presStyleLbl="parChTrans1D1" presStyleIdx="0" presStyleCnt="3"/>
      <dgm:spPr/>
      <dgm:t>
        <a:bodyPr/>
        <a:lstStyle/>
        <a:p>
          <a:endParaRPr lang="ru-RU"/>
        </a:p>
      </dgm:t>
    </dgm:pt>
    <dgm:pt modelId="{D7B804CF-28D0-4A48-83B5-1CF469022440}" type="pres">
      <dgm:prSet presAssocID="{4C0F04F0-8E49-4971-865E-63C92204F535}" presName="node" presStyleCnt="0"/>
      <dgm:spPr/>
    </dgm:pt>
    <dgm:pt modelId="{57AE09E9-DC3A-4D8C-A43E-570F1802B526}" type="pres">
      <dgm:prSet presAssocID="{4C0F04F0-8E49-4971-865E-63C92204F535}" presName="parentNode" presStyleLbl="node1" presStyleIdx="1" presStyleCnt="4" custAng="10800000" custFlipVert="1" custFlipHor="1" custScaleX="106125" custScaleY="87688" custLinFactNeighborX="15" custLinFactNeighborY="52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518EF-7532-4DA8-BCA9-831CB34AFB63}" type="pres">
      <dgm:prSet presAssocID="{4C0F04F0-8E49-4971-865E-63C92204F535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FB194-F52B-4A90-BFCF-51F47E65D532}" type="pres">
      <dgm:prSet presAssocID="{A070C7B8-CDF8-4C9E-8AE6-2F47C11C2D91}" presName="Name25" presStyleLbl="parChTrans1D1" presStyleIdx="1" presStyleCnt="3"/>
      <dgm:spPr/>
      <dgm:t>
        <a:bodyPr/>
        <a:lstStyle/>
        <a:p>
          <a:endParaRPr lang="ru-RU"/>
        </a:p>
      </dgm:t>
    </dgm:pt>
    <dgm:pt modelId="{3A3B0F71-59FB-4FE0-B6EB-764B4C397932}" type="pres">
      <dgm:prSet presAssocID="{E1CA848C-A4BB-47F7-ACF7-93F366705466}" presName="node" presStyleCnt="0"/>
      <dgm:spPr/>
    </dgm:pt>
    <dgm:pt modelId="{4700FDEE-23E0-4A33-98BA-EDCEF59E1EFE}" type="pres">
      <dgm:prSet presAssocID="{E1CA848C-A4BB-47F7-ACF7-93F366705466}" presName="parentNode" presStyleLbl="node1" presStyleIdx="2" presStyleCnt="4" custScaleY="1305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8F7F6-C728-4FA6-9550-6138D4CCCFF2}" type="pres">
      <dgm:prSet presAssocID="{E1CA848C-A4BB-47F7-ACF7-93F366705466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9089A-DC75-41A5-8C21-65BC6093903B}" type="pres">
      <dgm:prSet presAssocID="{33922A29-9F9F-45A1-A159-DC8C29F51015}" presName="Name25" presStyleLbl="parChTrans1D1" presStyleIdx="2" presStyleCnt="3"/>
      <dgm:spPr/>
      <dgm:t>
        <a:bodyPr/>
        <a:lstStyle/>
        <a:p>
          <a:endParaRPr lang="ru-RU"/>
        </a:p>
      </dgm:t>
    </dgm:pt>
    <dgm:pt modelId="{DC70797B-9E88-4EC8-A49A-7F51079766AF}" type="pres">
      <dgm:prSet presAssocID="{2EDBCDEB-AC15-4838-B175-DE38DA1FE30E}" presName="node" presStyleCnt="0"/>
      <dgm:spPr/>
    </dgm:pt>
    <dgm:pt modelId="{A61A405B-864A-46C2-BD44-0C1128ADD28E}" type="pres">
      <dgm:prSet presAssocID="{2EDBCDEB-AC15-4838-B175-DE38DA1FE30E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9C578-BCEC-4EF7-A549-6CFCB9E0043C}" type="pres">
      <dgm:prSet presAssocID="{2EDBCDEB-AC15-4838-B175-DE38DA1FE30E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3E7BBB-9D4F-45C1-B338-425C69637420}" srcId="{46861E19-BA64-49AB-BA1F-28FFA242172C}" destId="{4C0F04F0-8E49-4971-865E-63C92204F535}" srcOrd="0" destOrd="0" parTransId="{4DDC8F9F-280F-42F6-9B45-248AB4085189}" sibTransId="{471B632C-1743-4D8E-AFB1-84AC0059F64B}"/>
    <dgm:cxn modelId="{707BCB78-A2C0-4A90-8AED-9CD471EE6725}" type="presOf" srcId="{4DDC8F9F-280F-42F6-9B45-248AB4085189}" destId="{DF0E0332-A70E-4FD8-9976-36FD21694D83}" srcOrd="0" destOrd="0" presId="urn:microsoft.com/office/officeart/2005/8/layout/radial2"/>
    <dgm:cxn modelId="{A0D17C70-E8EE-4A45-9AB3-CCEDFFB9E714}" srcId="{46861E19-BA64-49AB-BA1F-28FFA242172C}" destId="{E1CA848C-A4BB-47F7-ACF7-93F366705466}" srcOrd="1" destOrd="0" parTransId="{A070C7B8-CDF8-4C9E-8AE6-2F47C11C2D91}" sibTransId="{4C4E8F84-9320-4415-884F-8B97825E1C65}"/>
    <dgm:cxn modelId="{0BDDD85A-BCF0-4C60-85DB-584012677EED}" srcId="{46861E19-BA64-49AB-BA1F-28FFA242172C}" destId="{2EDBCDEB-AC15-4838-B175-DE38DA1FE30E}" srcOrd="2" destOrd="0" parTransId="{33922A29-9F9F-45A1-A159-DC8C29F51015}" sibTransId="{01265163-284F-4D51-B678-899582026210}"/>
    <dgm:cxn modelId="{8C1D0C00-7309-440A-BCDD-753DB2E4B7CA}" type="presOf" srcId="{33922A29-9F9F-45A1-A159-DC8C29F51015}" destId="{9DE9089A-DC75-41A5-8C21-65BC6093903B}" srcOrd="0" destOrd="0" presId="urn:microsoft.com/office/officeart/2005/8/layout/radial2"/>
    <dgm:cxn modelId="{6BEAEDF6-44D6-44F2-AB10-F57F70EDA3D3}" type="presOf" srcId="{46861E19-BA64-49AB-BA1F-28FFA242172C}" destId="{5A2A48F8-5303-4D44-BED0-6AB6CC77E64E}" srcOrd="0" destOrd="0" presId="urn:microsoft.com/office/officeart/2005/8/layout/radial2"/>
    <dgm:cxn modelId="{FE27B671-8B14-4D2B-8F90-C786DD099DD4}" srcId="{E1CA848C-A4BB-47F7-ACF7-93F366705466}" destId="{CADB1C79-E37D-44B3-9A09-F31779459C5E}" srcOrd="0" destOrd="0" parTransId="{08CBC4F8-C9AB-4B03-8DE9-9D986265F236}" sibTransId="{2943DE81-0CB2-4197-A9C5-A181A500E9A1}"/>
    <dgm:cxn modelId="{0D9865CC-3334-4A31-8FB3-AD066619D9DA}" type="presOf" srcId="{A070C7B8-CDF8-4C9E-8AE6-2F47C11C2D91}" destId="{661FB194-F52B-4A90-BFCF-51F47E65D532}" srcOrd="0" destOrd="0" presId="urn:microsoft.com/office/officeart/2005/8/layout/radial2"/>
    <dgm:cxn modelId="{A802B9C7-8DA4-4754-AA1C-CD1A6FEEB4D0}" type="presOf" srcId="{2EDBCDEB-AC15-4838-B175-DE38DA1FE30E}" destId="{A61A405B-864A-46C2-BD44-0C1128ADD28E}" srcOrd="0" destOrd="0" presId="urn:microsoft.com/office/officeart/2005/8/layout/radial2"/>
    <dgm:cxn modelId="{88741AD6-A367-42C5-BA13-AB265B83E0EF}" type="presOf" srcId="{CADB1C79-E37D-44B3-9A09-F31779459C5E}" destId="{E458F7F6-C728-4FA6-9550-6138D4CCCFF2}" srcOrd="0" destOrd="0" presId="urn:microsoft.com/office/officeart/2005/8/layout/radial2"/>
    <dgm:cxn modelId="{BFFAFA66-8D55-4F3B-AF0E-0E65D388A32F}" type="presOf" srcId="{E1CA848C-A4BB-47F7-ACF7-93F366705466}" destId="{4700FDEE-23E0-4A33-98BA-EDCEF59E1EFE}" srcOrd="0" destOrd="0" presId="urn:microsoft.com/office/officeart/2005/8/layout/radial2"/>
    <dgm:cxn modelId="{18513E70-08AB-4B2C-9B65-B730EE88D65D}" type="presOf" srcId="{4C0F04F0-8E49-4971-865E-63C92204F535}" destId="{57AE09E9-DC3A-4D8C-A43E-570F1802B526}" srcOrd="0" destOrd="0" presId="urn:microsoft.com/office/officeart/2005/8/layout/radial2"/>
    <dgm:cxn modelId="{0E94A0DB-835C-4E83-ACE4-E1F43173A02C}" srcId="{4C0F04F0-8E49-4971-865E-63C92204F535}" destId="{974F5E55-37D2-43B9-B07B-D92187BEC791}" srcOrd="0" destOrd="0" parTransId="{0391C5AA-9F3A-4C43-90AC-2683DF3BA5F8}" sibTransId="{A069E3FB-E0A8-45A7-9880-84D4EF73769B}"/>
    <dgm:cxn modelId="{B76FF272-778F-4B1E-AE32-761E9BF4FF02}" type="presOf" srcId="{974F5E55-37D2-43B9-B07B-D92187BEC791}" destId="{986518EF-7532-4DA8-BCA9-831CB34AFB63}" srcOrd="0" destOrd="0" presId="urn:microsoft.com/office/officeart/2005/8/layout/radial2"/>
    <dgm:cxn modelId="{CF1FA09F-3822-4753-B11B-F2B600C92A80}" type="presParOf" srcId="{5A2A48F8-5303-4D44-BED0-6AB6CC77E64E}" destId="{BC79E0E3-D339-41A0-9E80-35891C37C3AE}" srcOrd="0" destOrd="0" presId="urn:microsoft.com/office/officeart/2005/8/layout/radial2"/>
    <dgm:cxn modelId="{6E8F3CAC-B7E6-42B3-B3A0-422D9B6A4501}" type="presParOf" srcId="{BC79E0E3-D339-41A0-9E80-35891C37C3AE}" destId="{8FE942AF-8FD2-4A23-9914-868ECD5C5062}" srcOrd="0" destOrd="0" presId="urn:microsoft.com/office/officeart/2005/8/layout/radial2"/>
    <dgm:cxn modelId="{7C512C8C-5A57-4FBF-802A-7B30A7855336}" type="presParOf" srcId="{8FE942AF-8FD2-4A23-9914-868ECD5C5062}" destId="{414A3BB3-0AA3-4C8C-A2C2-4A58800A89AF}" srcOrd="0" destOrd="0" presId="urn:microsoft.com/office/officeart/2005/8/layout/radial2"/>
    <dgm:cxn modelId="{3621CF58-677D-4751-8108-5F9B38CB3A12}" type="presParOf" srcId="{8FE942AF-8FD2-4A23-9914-868ECD5C5062}" destId="{055666C6-2856-4E27-BED5-8B325D4C63EB}" srcOrd="1" destOrd="0" presId="urn:microsoft.com/office/officeart/2005/8/layout/radial2"/>
    <dgm:cxn modelId="{828D3BDF-FDA6-4F00-B468-B2576BE836E6}" type="presParOf" srcId="{BC79E0E3-D339-41A0-9E80-35891C37C3AE}" destId="{DF0E0332-A70E-4FD8-9976-36FD21694D83}" srcOrd="1" destOrd="0" presId="urn:microsoft.com/office/officeart/2005/8/layout/radial2"/>
    <dgm:cxn modelId="{5D31B393-F088-4B44-9E60-4D0E5A1CBEDD}" type="presParOf" srcId="{BC79E0E3-D339-41A0-9E80-35891C37C3AE}" destId="{D7B804CF-28D0-4A48-83B5-1CF469022440}" srcOrd="2" destOrd="0" presId="urn:microsoft.com/office/officeart/2005/8/layout/radial2"/>
    <dgm:cxn modelId="{596D4FF7-226B-4391-BEF8-EB4580FAA871}" type="presParOf" srcId="{D7B804CF-28D0-4A48-83B5-1CF469022440}" destId="{57AE09E9-DC3A-4D8C-A43E-570F1802B526}" srcOrd="0" destOrd="0" presId="urn:microsoft.com/office/officeart/2005/8/layout/radial2"/>
    <dgm:cxn modelId="{E7AB60D7-92B2-402B-A022-8C28E9F6A977}" type="presParOf" srcId="{D7B804CF-28D0-4A48-83B5-1CF469022440}" destId="{986518EF-7532-4DA8-BCA9-831CB34AFB63}" srcOrd="1" destOrd="0" presId="urn:microsoft.com/office/officeart/2005/8/layout/radial2"/>
    <dgm:cxn modelId="{FAF65734-BCA6-49F4-8143-0594FBDBF61E}" type="presParOf" srcId="{BC79E0E3-D339-41A0-9E80-35891C37C3AE}" destId="{661FB194-F52B-4A90-BFCF-51F47E65D532}" srcOrd="3" destOrd="0" presId="urn:microsoft.com/office/officeart/2005/8/layout/radial2"/>
    <dgm:cxn modelId="{5CCAECBC-EA25-4F0D-9168-BA113B3908F9}" type="presParOf" srcId="{BC79E0E3-D339-41A0-9E80-35891C37C3AE}" destId="{3A3B0F71-59FB-4FE0-B6EB-764B4C397932}" srcOrd="4" destOrd="0" presId="urn:microsoft.com/office/officeart/2005/8/layout/radial2"/>
    <dgm:cxn modelId="{2247449C-601F-4530-8F21-E02B7514E64F}" type="presParOf" srcId="{3A3B0F71-59FB-4FE0-B6EB-764B4C397932}" destId="{4700FDEE-23E0-4A33-98BA-EDCEF59E1EFE}" srcOrd="0" destOrd="0" presId="urn:microsoft.com/office/officeart/2005/8/layout/radial2"/>
    <dgm:cxn modelId="{5C6E92DE-E15A-4C78-A6CA-952D9BDC52A3}" type="presParOf" srcId="{3A3B0F71-59FB-4FE0-B6EB-764B4C397932}" destId="{E458F7F6-C728-4FA6-9550-6138D4CCCFF2}" srcOrd="1" destOrd="0" presId="urn:microsoft.com/office/officeart/2005/8/layout/radial2"/>
    <dgm:cxn modelId="{E8AF99DF-B63F-4375-93A1-087E80ABC89B}" type="presParOf" srcId="{BC79E0E3-D339-41A0-9E80-35891C37C3AE}" destId="{9DE9089A-DC75-41A5-8C21-65BC6093903B}" srcOrd="5" destOrd="0" presId="urn:microsoft.com/office/officeart/2005/8/layout/radial2"/>
    <dgm:cxn modelId="{AE20D4DB-8853-4C80-85A8-FA2E1EC1199A}" type="presParOf" srcId="{BC79E0E3-D339-41A0-9E80-35891C37C3AE}" destId="{DC70797B-9E88-4EC8-A49A-7F51079766AF}" srcOrd="6" destOrd="0" presId="urn:microsoft.com/office/officeart/2005/8/layout/radial2"/>
    <dgm:cxn modelId="{4177E03F-A6F5-411B-B299-DFD1345B1A18}" type="presParOf" srcId="{DC70797B-9E88-4EC8-A49A-7F51079766AF}" destId="{A61A405B-864A-46C2-BD44-0C1128ADD28E}" srcOrd="0" destOrd="0" presId="urn:microsoft.com/office/officeart/2005/8/layout/radial2"/>
    <dgm:cxn modelId="{4C8D7256-13DF-43C9-A71E-0F352403B655}" type="presParOf" srcId="{DC70797B-9E88-4EC8-A49A-7F51079766AF}" destId="{DEB9C578-BCEC-4EF7-A549-6CFCB9E0043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445E2-B5C5-4064-BB06-BAF7AC5A9FD4}" type="doc">
      <dgm:prSet loTypeId="urn:microsoft.com/office/officeart/2005/8/layout/cycle7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A49E18-CCFD-4B56-BC2F-13BF95C27273}">
      <dgm:prSet phldrT="[Текст]" custT="1"/>
      <dgm:spPr/>
      <dgm:t>
        <a:bodyPr/>
        <a:lstStyle/>
        <a:p>
          <a:r>
            <a:rPr lang="ru-RU" sz="2400" dirty="0" smtClean="0"/>
            <a:t>педагог</a:t>
          </a:r>
          <a:endParaRPr lang="ru-RU" sz="2400" dirty="0"/>
        </a:p>
      </dgm:t>
    </dgm:pt>
    <dgm:pt modelId="{7CA2C257-18CA-4BA3-9BF3-4B024C3765AC}" type="parTrans" cxnId="{7A444DB5-24A5-4B33-A430-222B68F70880}">
      <dgm:prSet/>
      <dgm:spPr/>
      <dgm:t>
        <a:bodyPr/>
        <a:lstStyle/>
        <a:p>
          <a:endParaRPr lang="ru-RU"/>
        </a:p>
      </dgm:t>
    </dgm:pt>
    <dgm:pt modelId="{22ACC0FE-0B6E-4808-B786-C11FB73BB21A}" type="sibTrans" cxnId="{7A444DB5-24A5-4B33-A430-222B68F70880}">
      <dgm:prSet/>
      <dgm:spPr/>
      <dgm:t>
        <a:bodyPr/>
        <a:lstStyle/>
        <a:p>
          <a:endParaRPr lang="ru-RU"/>
        </a:p>
      </dgm:t>
    </dgm:pt>
    <dgm:pt modelId="{C73AF057-7E71-4EEC-A712-66D774848373}">
      <dgm:prSet phldrT="[Текст]"/>
      <dgm:spPr/>
      <dgm:t>
        <a:bodyPr/>
        <a:lstStyle/>
        <a:p>
          <a:r>
            <a:rPr lang="ru-RU" dirty="0" smtClean="0"/>
            <a:t>ребенок</a:t>
          </a:r>
          <a:endParaRPr lang="ru-RU" dirty="0"/>
        </a:p>
      </dgm:t>
    </dgm:pt>
    <dgm:pt modelId="{759CB8FB-21A3-4B6F-A4AA-10E93F55A69C}" type="parTrans" cxnId="{323C56EF-0F92-4832-8774-6D117F2A05FB}">
      <dgm:prSet/>
      <dgm:spPr/>
      <dgm:t>
        <a:bodyPr/>
        <a:lstStyle/>
        <a:p>
          <a:endParaRPr lang="ru-RU"/>
        </a:p>
      </dgm:t>
    </dgm:pt>
    <dgm:pt modelId="{40DFE468-FBD5-4560-80EF-3074B33DAD89}" type="sibTrans" cxnId="{323C56EF-0F92-4832-8774-6D117F2A05FB}">
      <dgm:prSet/>
      <dgm:spPr/>
      <dgm:t>
        <a:bodyPr/>
        <a:lstStyle/>
        <a:p>
          <a:endParaRPr lang="ru-RU"/>
        </a:p>
      </dgm:t>
    </dgm:pt>
    <dgm:pt modelId="{9374EC27-B277-49DE-BDB3-76F1112D2FE0}">
      <dgm:prSet phldrT="[Текст]"/>
      <dgm:spPr/>
      <dgm:t>
        <a:bodyPr/>
        <a:lstStyle/>
        <a:p>
          <a:r>
            <a:rPr lang="ru-RU" dirty="0" smtClean="0"/>
            <a:t>ребенок</a:t>
          </a:r>
          <a:endParaRPr lang="ru-RU" dirty="0"/>
        </a:p>
      </dgm:t>
    </dgm:pt>
    <dgm:pt modelId="{6C46E7E5-78FF-4032-9431-4DC13D14A359}" type="parTrans" cxnId="{C08688BA-EB88-4D7E-87A4-01C608F44B7B}">
      <dgm:prSet/>
      <dgm:spPr/>
      <dgm:t>
        <a:bodyPr/>
        <a:lstStyle/>
        <a:p>
          <a:endParaRPr lang="ru-RU"/>
        </a:p>
      </dgm:t>
    </dgm:pt>
    <dgm:pt modelId="{0FDFF333-94F8-435E-A2E2-A9127FB0F731}" type="sibTrans" cxnId="{C08688BA-EB88-4D7E-87A4-01C608F44B7B}">
      <dgm:prSet/>
      <dgm:spPr/>
      <dgm:t>
        <a:bodyPr/>
        <a:lstStyle/>
        <a:p>
          <a:endParaRPr lang="ru-RU"/>
        </a:p>
      </dgm:t>
    </dgm:pt>
    <dgm:pt modelId="{95EDE779-5181-4E2B-B95C-45D0972CDC70}" type="pres">
      <dgm:prSet presAssocID="{373445E2-B5C5-4064-BB06-BAF7AC5A9F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EC6486-2AF7-4790-B3FF-83EFFD86044A}" type="pres">
      <dgm:prSet presAssocID="{03A49E18-CCFD-4B56-BC2F-13BF95C272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36FFC-BBFB-42C5-8A51-AE292EF63493}" type="pres">
      <dgm:prSet presAssocID="{22ACC0FE-0B6E-4808-B786-C11FB73BB21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6421C3C-C1C2-4B13-B800-423304DEE483}" type="pres">
      <dgm:prSet presAssocID="{22ACC0FE-0B6E-4808-B786-C11FB73BB21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9589065-053D-4BFD-A8D2-F791D897DFB3}" type="pres">
      <dgm:prSet presAssocID="{C73AF057-7E71-4EEC-A712-66D77484837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A5E53-8F4D-4CBD-9480-0F40CD21C3D1}" type="pres">
      <dgm:prSet presAssocID="{40DFE468-FBD5-4560-80EF-3074B33DAD8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887E25F-B915-4081-983F-DAD5EF0CDC38}" type="pres">
      <dgm:prSet presAssocID="{40DFE468-FBD5-4560-80EF-3074B33DAD8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DAA2ACE-1412-4029-B8FC-9993C35EB56A}" type="pres">
      <dgm:prSet presAssocID="{9374EC27-B277-49DE-BDB3-76F1112D2F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1775F-70D5-4737-99CA-9CEA8DFA45D0}" type="pres">
      <dgm:prSet presAssocID="{0FDFF333-94F8-435E-A2E2-A9127FB0F73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4301473-F447-47DE-AA8B-5D1E6A4D204A}" type="pres">
      <dgm:prSet presAssocID="{0FDFF333-94F8-435E-A2E2-A9127FB0F73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AC67455-F1F1-4E1F-B670-04D554A5ED68}" type="presOf" srcId="{373445E2-B5C5-4064-BB06-BAF7AC5A9FD4}" destId="{95EDE779-5181-4E2B-B95C-45D0972CDC70}" srcOrd="0" destOrd="0" presId="urn:microsoft.com/office/officeart/2005/8/layout/cycle7"/>
    <dgm:cxn modelId="{01FDE45F-1166-4C4C-99B6-DEFD7D2153BE}" type="presOf" srcId="{22ACC0FE-0B6E-4808-B786-C11FB73BB21A}" destId="{B6421C3C-C1C2-4B13-B800-423304DEE483}" srcOrd="1" destOrd="0" presId="urn:microsoft.com/office/officeart/2005/8/layout/cycle7"/>
    <dgm:cxn modelId="{C30D0ACA-E0F2-483B-B5AD-9136BD450988}" type="presOf" srcId="{03A49E18-CCFD-4B56-BC2F-13BF95C27273}" destId="{60EC6486-2AF7-4790-B3FF-83EFFD86044A}" srcOrd="0" destOrd="0" presId="urn:microsoft.com/office/officeart/2005/8/layout/cycle7"/>
    <dgm:cxn modelId="{854648D3-7303-486E-9831-E339DDB1B0DA}" type="presOf" srcId="{40DFE468-FBD5-4560-80EF-3074B33DAD89}" destId="{B887E25F-B915-4081-983F-DAD5EF0CDC38}" srcOrd="1" destOrd="0" presId="urn:microsoft.com/office/officeart/2005/8/layout/cycle7"/>
    <dgm:cxn modelId="{C662B5B5-1536-46E4-B942-6AA80E1E0126}" type="presOf" srcId="{0FDFF333-94F8-435E-A2E2-A9127FB0F731}" destId="{C4301473-F447-47DE-AA8B-5D1E6A4D204A}" srcOrd="1" destOrd="0" presId="urn:microsoft.com/office/officeart/2005/8/layout/cycle7"/>
    <dgm:cxn modelId="{11175465-E9D0-4443-A7A8-0CDC198C9FA2}" type="presOf" srcId="{0FDFF333-94F8-435E-A2E2-A9127FB0F731}" destId="{2B31775F-70D5-4737-99CA-9CEA8DFA45D0}" srcOrd="0" destOrd="0" presId="urn:microsoft.com/office/officeart/2005/8/layout/cycle7"/>
    <dgm:cxn modelId="{0BECEA81-BFFD-47F6-8868-D041C1C373F9}" type="presOf" srcId="{22ACC0FE-0B6E-4808-B786-C11FB73BB21A}" destId="{44736FFC-BBFB-42C5-8A51-AE292EF63493}" srcOrd="0" destOrd="0" presId="urn:microsoft.com/office/officeart/2005/8/layout/cycle7"/>
    <dgm:cxn modelId="{22B810DC-D706-4A24-81A2-AA4B438B5A87}" type="presOf" srcId="{40DFE468-FBD5-4560-80EF-3074B33DAD89}" destId="{A90A5E53-8F4D-4CBD-9480-0F40CD21C3D1}" srcOrd="0" destOrd="0" presId="urn:microsoft.com/office/officeart/2005/8/layout/cycle7"/>
    <dgm:cxn modelId="{C08688BA-EB88-4D7E-87A4-01C608F44B7B}" srcId="{373445E2-B5C5-4064-BB06-BAF7AC5A9FD4}" destId="{9374EC27-B277-49DE-BDB3-76F1112D2FE0}" srcOrd="2" destOrd="0" parTransId="{6C46E7E5-78FF-4032-9431-4DC13D14A359}" sibTransId="{0FDFF333-94F8-435E-A2E2-A9127FB0F731}"/>
    <dgm:cxn modelId="{0359F71A-067D-416B-BAFF-0041B1249925}" type="presOf" srcId="{C73AF057-7E71-4EEC-A712-66D774848373}" destId="{B9589065-053D-4BFD-A8D2-F791D897DFB3}" srcOrd="0" destOrd="0" presId="urn:microsoft.com/office/officeart/2005/8/layout/cycle7"/>
    <dgm:cxn modelId="{7A444DB5-24A5-4B33-A430-222B68F70880}" srcId="{373445E2-B5C5-4064-BB06-BAF7AC5A9FD4}" destId="{03A49E18-CCFD-4B56-BC2F-13BF95C27273}" srcOrd="0" destOrd="0" parTransId="{7CA2C257-18CA-4BA3-9BF3-4B024C3765AC}" sibTransId="{22ACC0FE-0B6E-4808-B786-C11FB73BB21A}"/>
    <dgm:cxn modelId="{A7A450A3-DA10-4A2B-A3D6-2D66ED283DAB}" type="presOf" srcId="{9374EC27-B277-49DE-BDB3-76F1112D2FE0}" destId="{8DAA2ACE-1412-4029-B8FC-9993C35EB56A}" srcOrd="0" destOrd="0" presId="urn:microsoft.com/office/officeart/2005/8/layout/cycle7"/>
    <dgm:cxn modelId="{323C56EF-0F92-4832-8774-6D117F2A05FB}" srcId="{373445E2-B5C5-4064-BB06-BAF7AC5A9FD4}" destId="{C73AF057-7E71-4EEC-A712-66D774848373}" srcOrd="1" destOrd="0" parTransId="{759CB8FB-21A3-4B6F-A4AA-10E93F55A69C}" sibTransId="{40DFE468-FBD5-4560-80EF-3074B33DAD89}"/>
    <dgm:cxn modelId="{CE3B0FE4-05AC-4281-98BA-7881C1D1582F}" type="presParOf" srcId="{95EDE779-5181-4E2B-B95C-45D0972CDC70}" destId="{60EC6486-2AF7-4790-B3FF-83EFFD86044A}" srcOrd="0" destOrd="0" presId="urn:microsoft.com/office/officeart/2005/8/layout/cycle7"/>
    <dgm:cxn modelId="{29DD0775-CDF4-4B24-8172-1765D0364DE0}" type="presParOf" srcId="{95EDE779-5181-4E2B-B95C-45D0972CDC70}" destId="{44736FFC-BBFB-42C5-8A51-AE292EF63493}" srcOrd="1" destOrd="0" presId="urn:microsoft.com/office/officeart/2005/8/layout/cycle7"/>
    <dgm:cxn modelId="{A52B494C-9CDF-4B3B-BC1C-5A44158E906A}" type="presParOf" srcId="{44736FFC-BBFB-42C5-8A51-AE292EF63493}" destId="{B6421C3C-C1C2-4B13-B800-423304DEE483}" srcOrd="0" destOrd="0" presId="urn:microsoft.com/office/officeart/2005/8/layout/cycle7"/>
    <dgm:cxn modelId="{6E2E808F-239E-44C8-8C59-71582B9DC4CA}" type="presParOf" srcId="{95EDE779-5181-4E2B-B95C-45D0972CDC70}" destId="{B9589065-053D-4BFD-A8D2-F791D897DFB3}" srcOrd="2" destOrd="0" presId="urn:microsoft.com/office/officeart/2005/8/layout/cycle7"/>
    <dgm:cxn modelId="{AC0E8FC7-DDE5-415D-A95B-C311AB54C671}" type="presParOf" srcId="{95EDE779-5181-4E2B-B95C-45D0972CDC70}" destId="{A90A5E53-8F4D-4CBD-9480-0F40CD21C3D1}" srcOrd="3" destOrd="0" presId="urn:microsoft.com/office/officeart/2005/8/layout/cycle7"/>
    <dgm:cxn modelId="{32B69C38-0E05-46EB-9B7C-8B98F1CE3E20}" type="presParOf" srcId="{A90A5E53-8F4D-4CBD-9480-0F40CD21C3D1}" destId="{B887E25F-B915-4081-983F-DAD5EF0CDC38}" srcOrd="0" destOrd="0" presId="urn:microsoft.com/office/officeart/2005/8/layout/cycle7"/>
    <dgm:cxn modelId="{B60F3B42-8F6B-4AF4-A188-C579B1FA7BA4}" type="presParOf" srcId="{95EDE779-5181-4E2B-B95C-45D0972CDC70}" destId="{8DAA2ACE-1412-4029-B8FC-9993C35EB56A}" srcOrd="4" destOrd="0" presId="urn:microsoft.com/office/officeart/2005/8/layout/cycle7"/>
    <dgm:cxn modelId="{F2FF7525-6A52-4B74-AA29-17CF9318CF36}" type="presParOf" srcId="{95EDE779-5181-4E2B-B95C-45D0972CDC70}" destId="{2B31775F-70D5-4737-99CA-9CEA8DFA45D0}" srcOrd="5" destOrd="0" presId="urn:microsoft.com/office/officeart/2005/8/layout/cycle7"/>
    <dgm:cxn modelId="{F88578F3-8F25-4F8E-916E-F1C6231ED8CB}" type="presParOf" srcId="{2B31775F-70D5-4737-99CA-9CEA8DFA45D0}" destId="{C4301473-F447-47DE-AA8B-5D1E6A4D204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36F81B-1461-4482-A35E-B38D2D330F7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1B6F42-55FF-43DE-B598-AA09D232A23B}" type="pres">
      <dgm:prSet presAssocID="{7E36F81B-1461-4482-A35E-B38D2D330F74}" presName="linearFlow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CD8D5D2F-8EBB-4EB0-A651-8FF41C09CDC6}" type="presOf" srcId="{7E36F81B-1461-4482-A35E-B38D2D330F74}" destId="{801B6F42-55FF-43DE-B598-AA09D232A23B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C05EF2-D497-4725-A14A-4AC3B070F9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3A460-68E1-4E0B-A264-9C3B74C1B5C1}">
      <dgm:prSet phldrT="[Текст]"/>
      <dgm:spPr/>
      <dgm:t>
        <a:bodyPr/>
        <a:lstStyle/>
        <a:p>
          <a:r>
            <a:rPr lang="ru-RU" dirty="0" smtClean="0"/>
            <a:t>ФАЗЫ</a:t>
          </a:r>
          <a:endParaRPr lang="ru-RU" dirty="0"/>
        </a:p>
      </dgm:t>
    </dgm:pt>
    <dgm:pt modelId="{07E1B5B6-01A5-4526-8ACE-A0BCB4EB5098}" type="parTrans" cxnId="{153E0A09-2ADA-42E2-815D-A40A3B166A55}">
      <dgm:prSet/>
      <dgm:spPr/>
      <dgm:t>
        <a:bodyPr/>
        <a:lstStyle/>
        <a:p>
          <a:endParaRPr lang="ru-RU"/>
        </a:p>
      </dgm:t>
    </dgm:pt>
    <dgm:pt modelId="{CF659E5D-DD67-4C62-993A-927576752E68}" type="sibTrans" cxnId="{153E0A09-2ADA-42E2-815D-A40A3B166A55}">
      <dgm:prSet/>
      <dgm:spPr/>
      <dgm:t>
        <a:bodyPr/>
        <a:lstStyle/>
        <a:p>
          <a:endParaRPr lang="ru-RU"/>
        </a:p>
      </dgm:t>
    </dgm:pt>
    <dgm:pt modelId="{759197C1-F50B-4E87-A3B4-2EAB89B09B95}">
      <dgm:prSet phldrT="[Текст]"/>
      <dgm:spPr/>
      <dgm:t>
        <a:bodyPr/>
        <a:lstStyle/>
        <a:p>
          <a:r>
            <a:rPr lang="ru-RU" dirty="0" smtClean="0"/>
            <a:t>ЭТАПЫ</a:t>
          </a:r>
          <a:endParaRPr lang="ru-RU" dirty="0"/>
        </a:p>
      </dgm:t>
    </dgm:pt>
    <dgm:pt modelId="{927064B6-A6DE-4B65-B7FA-D7046BE7B815}" type="parTrans" cxnId="{5243EDBD-E7D3-4BA0-B87B-DBE376E5356F}">
      <dgm:prSet/>
      <dgm:spPr/>
      <dgm:t>
        <a:bodyPr/>
        <a:lstStyle/>
        <a:p>
          <a:endParaRPr lang="ru-RU"/>
        </a:p>
      </dgm:t>
    </dgm:pt>
    <dgm:pt modelId="{3E74E9E9-CEA5-4BBA-B387-629B57E056E9}" type="sibTrans" cxnId="{5243EDBD-E7D3-4BA0-B87B-DBE376E5356F}">
      <dgm:prSet/>
      <dgm:spPr/>
      <dgm:t>
        <a:bodyPr/>
        <a:lstStyle/>
        <a:p>
          <a:endParaRPr lang="ru-RU"/>
        </a:p>
      </dgm:t>
    </dgm:pt>
    <dgm:pt modelId="{A1239F17-1E70-45D0-9665-0B7CE42A7752}">
      <dgm:prSet phldrT="[Текст]"/>
      <dgm:spPr/>
      <dgm:t>
        <a:bodyPr/>
        <a:lstStyle/>
        <a:p>
          <a:r>
            <a:rPr lang="ru-RU" dirty="0" smtClean="0"/>
            <a:t>АМО</a:t>
          </a:r>
          <a:endParaRPr lang="ru-RU" dirty="0"/>
        </a:p>
      </dgm:t>
    </dgm:pt>
    <dgm:pt modelId="{C76B2E52-6750-4F1F-80D4-88702B8DF223}" type="parTrans" cxnId="{50FC2A19-F1EF-4466-B55E-B4C0E9F9B577}">
      <dgm:prSet/>
      <dgm:spPr/>
      <dgm:t>
        <a:bodyPr/>
        <a:lstStyle/>
        <a:p>
          <a:endParaRPr lang="ru-RU"/>
        </a:p>
      </dgm:t>
    </dgm:pt>
    <dgm:pt modelId="{17C21B8B-16F1-49AC-B0CA-6FBC637B8755}" type="sibTrans" cxnId="{50FC2A19-F1EF-4466-B55E-B4C0E9F9B577}">
      <dgm:prSet/>
      <dgm:spPr/>
      <dgm:t>
        <a:bodyPr/>
        <a:lstStyle/>
        <a:p>
          <a:endParaRPr lang="ru-RU"/>
        </a:p>
      </dgm:t>
    </dgm:pt>
    <dgm:pt modelId="{FD4233A2-4D4F-463A-A0D2-8A13F0A6FE62}" type="pres">
      <dgm:prSet presAssocID="{24C05EF2-D497-4725-A14A-4AC3B070F945}" presName="linear" presStyleCnt="0">
        <dgm:presLayoutVars>
          <dgm:dir/>
          <dgm:animLvl val="lvl"/>
          <dgm:resizeHandles val="exact"/>
        </dgm:presLayoutVars>
      </dgm:prSet>
      <dgm:spPr/>
    </dgm:pt>
    <dgm:pt modelId="{24B4B7DD-EA05-45A1-9DEF-689A2BC58030}" type="pres">
      <dgm:prSet presAssocID="{2993A460-68E1-4E0B-A264-9C3B74C1B5C1}" presName="parentLin" presStyleCnt="0"/>
      <dgm:spPr/>
    </dgm:pt>
    <dgm:pt modelId="{BDCF96E4-AAA5-46B1-9B77-10138E75D224}" type="pres">
      <dgm:prSet presAssocID="{2993A460-68E1-4E0B-A264-9C3B74C1B5C1}" presName="parentLeftMargin" presStyleLbl="node1" presStyleIdx="0" presStyleCnt="3"/>
      <dgm:spPr/>
    </dgm:pt>
    <dgm:pt modelId="{76E7D521-86C9-426B-A844-869E92E74F1E}" type="pres">
      <dgm:prSet presAssocID="{2993A460-68E1-4E0B-A264-9C3B74C1B5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FA1989-413F-4186-B34F-A84860AA5A97}" type="pres">
      <dgm:prSet presAssocID="{2993A460-68E1-4E0B-A264-9C3B74C1B5C1}" presName="negativeSpace" presStyleCnt="0"/>
      <dgm:spPr/>
    </dgm:pt>
    <dgm:pt modelId="{42287799-886E-4032-8237-5F1D56E69504}" type="pres">
      <dgm:prSet presAssocID="{2993A460-68E1-4E0B-A264-9C3B74C1B5C1}" presName="childText" presStyleLbl="conFgAcc1" presStyleIdx="0" presStyleCnt="3">
        <dgm:presLayoutVars>
          <dgm:bulletEnabled val="1"/>
        </dgm:presLayoutVars>
      </dgm:prSet>
      <dgm:spPr/>
    </dgm:pt>
    <dgm:pt modelId="{592F58CF-FA7E-4B62-89D5-A63346FA6E50}" type="pres">
      <dgm:prSet presAssocID="{CF659E5D-DD67-4C62-993A-927576752E68}" presName="spaceBetweenRectangles" presStyleCnt="0"/>
      <dgm:spPr/>
    </dgm:pt>
    <dgm:pt modelId="{8EEA08BF-F04C-433C-A92A-1B6ECE17B6FF}" type="pres">
      <dgm:prSet presAssocID="{759197C1-F50B-4E87-A3B4-2EAB89B09B95}" presName="parentLin" presStyleCnt="0"/>
      <dgm:spPr/>
    </dgm:pt>
    <dgm:pt modelId="{BC27888E-D2E4-4F2D-BE09-59FE40E625EC}" type="pres">
      <dgm:prSet presAssocID="{759197C1-F50B-4E87-A3B4-2EAB89B09B95}" presName="parentLeftMargin" presStyleLbl="node1" presStyleIdx="0" presStyleCnt="3"/>
      <dgm:spPr/>
    </dgm:pt>
    <dgm:pt modelId="{3DB50B63-FFDE-4EC0-867B-7B5931A84FF0}" type="pres">
      <dgm:prSet presAssocID="{759197C1-F50B-4E87-A3B4-2EAB89B09B9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846083-78F8-4A98-89F6-3D6CE42BDF2F}" type="pres">
      <dgm:prSet presAssocID="{759197C1-F50B-4E87-A3B4-2EAB89B09B95}" presName="negativeSpace" presStyleCnt="0"/>
      <dgm:spPr/>
    </dgm:pt>
    <dgm:pt modelId="{5C21811E-A23A-4CC6-BAC9-02E3B10BE91A}" type="pres">
      <dgm:prSet presAssocID="{759197C1-F50B-4E87-A3B4-2EAB89B09B95}" presName="childText" presStyleLbl="conFgAcc1" presStyleIdx="1" presStyleCnt="3">
        <dgm:presLayoutVars>
          <dgm:bulletEnabled val="1"/>
        </dgm:presLayoutVars>
      </dgm:prSet>
      <dgm:spPr/>
    </dgm:pt>
    <dgm:pt modelId="{0E53349D-9E2C-4AFE-B826-F40E7C4879CD}" type="pres">
      <dgm:prSet presAssocID="{3E74E9E9-CEA5-4BBA-B387-629B57E056E9}" presName="spaceBetweenRectangles" presStyleCnt="0"/>
      <dgm:spPr/>
    </dgm:pt>
    <dgm:pt modelId="{8016C399-B5E4-497F-B7E5-8E51854F662E}" type="pres">
      <dgm:prSet presAssocID="{A1239F17-1E70-45D0-9665-0B7CE42A7752}" presName="parentLin" presStyleCnt="0"/>
      <dgm:spPr/>
    </dgm:pt>
    <dgm:pt modelId="{E9B7DE85-BA09-476A-9B34-26C5999006AC}" type="pres">
      <dgm:prSet presAssocID="{A1239F17-1E70-45D0-9665-0B7CE42A7752}" presName="parentLeftMargin" presStyleLbl="node1" presStyleIdx="1" presStyleCnt="3"/>
      <dgm:spPr/>
    </dgm:pt>
    <dgm:pt modelId="{FE06EC06-679E-4DC8-8740-CD4BD3481906}" type="pres">
      <dgm:prSet presAssocID="{A1239F17-1E70-45D0-9665-0B7CE42A775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9E2BAAE-E2C9-4007-AF64-65DAE389F8CD}" type="pres">
      <dgm:prSet presAssocID="{A1239F17-1E70-45D0-9665-0B7CE42A7752}" presName="negativeSpace" presStyleCnt="0"/>
      <dgm:spPr/>
    </dgm:pt>
    <dgm:pt modelId="{430FE69F-13EA-46C6-B3A1-B7FB93C33A9B}" type="pres">
      <dgm:prSet presAssocID="{A1239F17-1E70-45D0-9665-0B7CE42A775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FD2D09B-D069-4A66-A037-32EF6C2C68FC}" type="presOf" srcId="{759197C1-F50B-4E87-A3B4-2EAB89B09B95}" destId="{BC27888E-D2E4-4F2D-BE09-59FE40E625EC}" srcOrd="0" destOrd="0" presId="urn:microsoft.com/office/officeart/2005/8/layout/list1"/>
    <dgm:cxn modelId="{153E0A09-2ADA-42E2-815D-A40A3B166A55}" srcId="{24C05EF2-D497-4725-A14A-4AC3B070F945}" destId="{2993A460-68E1-4E0B-A264-9C3B74C1B5C1}" srcOrd="0" destOrd="0" parTransId="{07E1B5B6-01A5-4526-8ACE-A0BCB4EB5098}" sibTransId="{CF659E5D-DD67-4C62-993A-927576752E68}"/>
    <dgm:cxn modelId="{2E050829-159A-494F-A209-F422B3B05442}" type="presOf" srcId="{759197C1-F50B-4E87-A3B4-2EAB89B09B95}" destId="{3DB50B63-FFDE-4EC0-867B-7B5931A84FF0}" srcOrd="1" destOrd="0" presId="urn:microsoft.com/office/officeart/2005/8/layout/list1"/>
    <dgm:cxn modelId="{C7269F02-F1A4-4A46-9059-9368C5B4CCD6}" type="presOf" srcId="{A1239F17-1E70-45D0-9665-0B7CE42A7752}" destId="{FE06EC06-679E-4DC8-8740-CD4BD3481906}" srcOrd="1" destOrd="0" presId="urn:microsoft.com/office/officeart/2005/8/layout/list1"/>
    <dgm:cxn modelId="{F8552AEF-96C1-454A-A6BA-6D088360502D}" type="presOf" srcId="{A1239F17-1E70-45D0-9665-0B7CE42A7752}" destId="{E9B7DE85-BA09-476A-9B34-26C5999006AC}" srcOrd="0" destOrd="0" presId="urn:microsoft.com/office/officeart/2005/8/layout/list1"/>
    <dgm:cxn modelId="{009C0B38-5092-4421-85DF-3B59E6FF9C4C}" type="presOf" srcId="{2993A460-68E1-4E0B-A264-9C3B74C1B5C1}" destId="{76E7D521-86C9-426B-A844-869E92E74F1E}" srcOrd="1" destOrd="0" presId="urn:microsoft.com/office/officeart/2005/8/layout/list1"/>
    <dgm:cxn modelId="{50FC2A19-F1EF-4466-B55E-B4C0E9F9B577}" srcId="{24C05EF2-D497-4725-A14A-4AC3B070F945}" destId="{A1239F17-1E70-45D0-9665-0B7CE42A7752}" srcOrd="2" destOrd="0" parTransId="{C76B2E52-6750-4F1F-80D4-88702B8DF223}" sibTransId="{17C21B8B-16F1-49AC-B0CA-6FBC637B8755}"/>
    <dgm:cxn modelId="{1DC70DCA-9826-4214-83D4-3D7A926EDDA9}" type="presOf" srcId="{24C05EF2-D497-4725-A14A-4AC3B070F945}" destId="{FD4233A2-4D4F-463A-A0D2-8A13F0A6FE62}" srcOrd="0" destOrd="0" presId="urn:microsoft.com/office/officeart/2005/8/layout/list1"/>
    <dgm:cxn modelId="{5243EDBD-E7D3-4BA0-B87B-DBE376E5356F}" srcId="{24C05EF2-D497-4725-A14A-4AC3B070F945}" destId="{759197C1-F50B-4E87-A3B4-2EAB89B09B95}" srcOrd="1" destOrd="0" parTransId="{927064B6-A6DE-4B65-B7FA-D7046BE7B815}" sibTransId="{3E74E9E9-CEA5-4BBA-B387-629B57E056E9}"/>
    <dgm:cxn modelId="{5F2657F2-A34E-48BB-97FB-B1F9348F8D41}" type="presOf" srcId="{2993A460-68E1-4E0B-A264-9C3B74C1B5C1}" destId="{BDCF96E4-AAA5-46B1-9B77-10138E75D224}" srcOrd="0" destOrd="0" presId="urn:microsoft.com/office/officeart/2005/8/layout/list1"/>
    <dgm:cxn modelId="{EDA87687-3244-49B8-AB06-FFC646FD9FF2}" type="presParOf" srcId="{FD4233A2-4D4F-463A-A0D2-8A13F0A6FE62}" destId="{24B4B7DD-EA05-45A1-9DEF-689A2BC58030}" srcOrd="0" destOrd="0" presId="urn:microsoft.com/office/officeart/2005/8/layout/list1"/>
    <dgm:cxn modelId="{5AD84638-3EBB-4B82-9D7F-E94D1797AE2B}" type="presParOf" srcId="{24B4B7DD-EA05-45A1-9DEF-689A2BC58030}" destId="{BDCF96E4-AAA5-46B1-9B77-10138E75D224}" srcOrd="0" destOrd="0" presId="urn:microsoft.com/office/officeart/2005/8/layout/list1"/>
    <dgm:cxn modelId="{1CF621AA-C65A-4F70-9DFD-00E6C3760354}" type="presParOf" srcId="{24B4B7DD-EA05-45A1-9DEF-689A2BC58030}" destId="{76E7D521-86C9-426B-A844-869E92E74F1E}" srcOrd="1" destOrd="0" presId="urn:microsoft.com/office/officeart/2005/8/layout/list1"/>
    <dgm:cxn modelId="{63B16A28-BBBE-4F03-8FD3-84E4EA5003CC}" type="presParOf" srcId="{FD4233A2-4D4F-463A-A0D2-8A13F0A6FE62}" destId="{18FA1989-413F-4186-B34F-A84860AA5A97}" srcOrd="1" destOrd="0" presId="urn:microsoft.com/office/officeart/2005/8/layout/list1"/>
    <dgm:cxn modelId="{FF0A7B62-17AC-4425-8AE0-9B134EFE4FD1}" type="presParOf" srcId="{FD4233A2-4D4F-463A-A0D2-8A13F0A6FE62}" destId="{42287799-886E-4032-8237-5F1D56E69504}" srcOrd="2" destOrd="0" presId="urn:microsoft.com/office/officeart/2005/8/layout/list1"/>
    <dgm:cxn modelId="{A8C62CA1-2740-48B6-B25C-74E64B2083AE}" type="presParOf" srcId="{FD4233A2-4D4F-463A-A0D2-8A13F0A6FE62}" destId="{592F58CF-FA7E-4B62-89D5-A63346FA6E50}" srcOrd="3" destOrd="0" presId="urn:microsoft.com/office/officeart/2005/8/layout/list1"/>
    <dgm:cxn modelId="{89B7F166-3885-4DB2-93F3-30658EB98F42}" type="presParOf" srcId="{FD4233A2-4D4F-463A-A0D2-8A13F0A6FE62}" destId="{8EEA08BF-F04C-433C-A92A-1B6ECE17B6FF}" srcOrd="4" destOrd="0" presId="urn:microsoft.com/office/officeart/2005/8/layout/list1"/>
    <dgm:cxn modelId="{4392D361-CF34-4B18-B6E9-47E860BEC2FB}" type="presParOf" srcId="{8EEA08BF-F04C-433C-A92A-1B6ECE17B6FF}" destId="{BC27888E-D2E4-4F2D-BE09-59FE40E625EC}" srcOrd="0" destOrd="0" presId="urn:microsoft.com/office/officeart/2005/8/layout/list1"/>
    <dgm:cxn modelId="{A6C34B22-BA94-44BB-9CE5-9B524D339D8C}" type="presParOf" srcId="{8EEA08BF-F04C-433C-A92A-1B6ECE17B6FF}" destId="{3DB50B63-FFDE-4EC0-867B-7B5931A84FF0}" srcOrd="1" destOrd="0" presId="urn:microsoft.com/office/officeart/2005/8/layout/list1"/>
    <dgm:cxn modelId="{762A2DA6-2BE6-48A9-92D4-39C5C3B718C4}" type="presParOf" srcId="{FD4233A2-4D4F-463A-A0D2-8A13F0A6FE62}" destId="{C3846083-78F8-4A98-89F6-3D6CE42BDF2F}" srcOrd="5" destOrd="0" presId="urn:microsoft.com/office/officeart/2005/8/layout/list1"/>
    <dgm:cxn modelId="{0CFB744A-8D59-4208-90FF-0B31875A5584}" type="presParOf" srcId="{FD4233A2-4D4F-463A-A0D2-8A13F0A6FE62}" destId="{5C21811E-A23A-4CC6-BAC9-02E3B10BE91A}" srcOrd="6" destOrd="0" presId="urn:microsoft.com/office/officeart/2005/8/layout/list1"/>
    <dgm:cxn modelId="{95D8E7E5-C7FF-49B5-BCAC-151C877EDB31}" type="presParOf" srcId="{FD4233A2-4D4F-463A-A0D2-8A13F0A6FE62}" destId="{0E53349D-9E2C-4AFE-B826-F40E7C4879CD}" srcOrd="7" destOrd="0" presId="urn:microsoft.com/office/officeart/2005/8/layout/list1"/>
    <dgm:cxn modelId="{06EB4920-A327-4ED0-A78C-755FB21BDD93}" type="presParOf" srcId="{FD4233A2-4D4F-463A-A0D2-8A13F0A6FE62}" destId="{8016C399-B5E4-497F-B7E5-8E51854F662E}" srcOrd="8" destOrd="0" presId="urn:microsoft.com/office/officeart/2005/8/layout/list1"/>
    <dgm:cxn modelId="{C0AD7451-D35B-4ADE-9D6F-A4781F02FE16}" type="presParOf" srcId="{8016C399-B5E4-497F-B7E5-8E51854F662E}" destId="{E9B7DE85-BA09-476A-9B34-26C5999006AC}" srcOrd="0" destOrd="0" presId="urn:microsoft.com/office/officeart/2005/8/layout/list1"/>
    <dgm:cxn modelId="{9E8E2AFD-FFF3-4AB8-9D49-6928B6DF9BD2}" type="presParOf" srcId="{8016C399-B5E4-497F-B7E5-8E51854F662E}" destId="{FE06EC06-679E-4DC8-8740-CD4BD3481906}" srcOrd="1" destOrd="0" presId="urn:microsoft.com/office/officeart/2005/8/layout/list1"/>
    <dgm:cxn modelId="{28B3769E-5833-4832-ABCE-FB9DB44A4766}" type="presParOf" srcId="{FD4233A2-4D4F-463A-A0D2-8A13F0A6FE62}" destId="{49E2BAAE-E2C9-4007-AF64-65DAE389F8CD}" srcOrd="9" destOrd="0" presId="urn:microsoft.com/office/officeart/2005/8/layout/list1"/>
    <dgm:cxn modelId="{542B3011-B368-46A1-8236-AE79DB124EE7}" type="presParOf" srcId="{FD4233A2-4D4F-463A-A0D2-8A13F0A6FE62}" destId="{430FE69F-13EA-46C6-B3A1-B7FB93C33A9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E9089A-DC75-41A5-8C21-65BC6093903B}">
      <dsp:nvSpPr>
        <dsp:cNvPr id="0" name=""/>
        <dsp:cNvSpPr/>
      </dsp:nvSpPr>
      <dsp:spPr>
        <a:xfrm rot="2535954">
          <a:off x="1238444" y="2568811"/>
          <a:ext cx="459831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459831" y="340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FB194-F52B-4A90-BFCF-51F47E65D532}">
      <dsp:nvSpPr>
        <dsp:cNvPr id="0" name=""/>
        <dsp:cNvSpPr/>
      </dsp:nvSpPr>
      <dsp:spPr>
        <a:xfrm>
          <a:off x="1298215" y="1928475"/>
          <a:ext cx="519215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519215" y="340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E0332-A70E-4FD8-9976-36FD21694D83}">
      <dsp:nvSpPr>
        <dsp:cNvPr id="0" name=""/>
        <dsp:cNvSpPr/>
      </dsp:nvSpPr>
      <dsp:spPr>
        <a:xfrm rot="19045277">
          <a:off x="1240825" y="1290140"/>
          <a:ext cx="435347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435347" y="340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666C6-2856-4E27-BED5-8B325D4C63EB}">
      <dsp:nvSpPr>
        <dsp:cNvPr id="0" name=""/>
        <dsp:cNvSpPr/>
      </dsp:nvSpPr>
      <dsp:spPr>
        <a:xfrm>
          <a:off x="344" y="1199035"/>
          <a:ext cx="1526906" cy="152690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E09E9-DC3A-4D8C-A43E-570F1802B526}">
      <dsp:nvSpPr>
        <dsp:cNvPr id="0" name=""/>
        <dsp:cNvSpPr/>
      </dsp:nvSpPr>
      <dsp:spPr>
        <a:xfrm rot="10800000" flipH="1" flipV="1">
          <a:off x="1468494" y="523440"/>
          <a:ext cx="907128" cy="749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ребенок</a:t>
          </a:r>
          <a:endParaRPr lang="ru-RU" sz="1200" kern="1200" dirty="0"/>
        </a:p>
      </dsp:txBody>
      <dsp:txXfrm rot="10800000" flipH="1" flipV="1">
        <a:off x="1468494" y="523440"/>
        <a:ext cx="907128" cy="749534"/>
      </dsp:txXfrm>
    </dsp:sp>
    <dsp:sp modelId="{986518EF-7532-4DA8-BCA9-831CB34AFB63}">
      <dsp:nvSpPr>
        <dsp:cNvPr id="0" name=""/>
        <dsp:cNvSpPr/>
      </dsp:nvSpPr>
      <dsp:spPr>
        <a:xfrm rot="10800000" flipH="1" flipV="1">
          <a:off x="2448276" y="576060"/>
          <a:ext cx="1360693" cy="749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10800000" flipH="1" flipV="1">
        <a:off x="2448276" y="576060"/>
        <a:ext cx="1360693" cy="749534"/>
      </dsp:txXfrm>
    </dsp:sp>
    <dsp:sp modelId="{4700FDEE-23E0-4A33-98BA-EDCEF59E1EFE}">
      <dsp:nvSpPr>
        <dsp:cNvPr id="0" name=""/>
        <dsp:cNvSpPr/>
      </dsp:nvSpPr>
      <dsp:spPr>
        <a:xfrm>
          <a:off x="1817431" y="1404697"/>
          <a:ext cx="854774" cy="1115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ребенок</a:t>
          </a:r>
          <a:endParaRPr lang="ru-RU" sz="1200" kern="1200" dirty="0"/>
        </a:p>
      </dsp:txBody>
      <dsp:txXfrm>
        <a:off x="1817431" y="1404697"/>
        <a:ext cx="854774" cy="1115582"/>
      </dsp:txXfrm>
    </dsp:sp>
    <dsp:sp modelId="{E458F7F6-C728-4FA6-9550-6138D4CCCFF2}">
      <dsp:nvSpPr>
        <dsp:cNvPr id="0" name=""/>
        <dsp:cNvSpPr/>
      </dsp:nvSpPr>
      <dsp:spPr>
        <a:xfrm>
          <a:off x="2757682" y="1404697"/>
          <a:ext cx="1282161" cy="1115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Пассивный</a:t>
          </a:r>
          <a:r>
            <a:rPr lang="ru-RU" sz="1600" b="1" kern="1200" cap="none" spc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 слушатель</a:t>
          </a:r>
          <a:endParaRPr lang="ru-RU" sz="16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757682" y="1404697"/>
        <a:ext cx="1282161" cy="1115582"/>
      </dsp:txXfrm>
    </dsp:sp>
    <dsp:sp modelId="{A61A405B-864A-46C2-BD44-0C1128ADD28E}">
      <dsp:nvSpPr>
        <dsp:cNvPr id="0" name=""/>
        <dsp:cNvSpPr/>
      </dsp:nvSpPr>
      <dsp:spPr>
        <a:xfrm>
          <a:off x="1527397" y="2617521"/>
          <a:ext cx="854774" cy="854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ребенок</a:t>
          </a:r>
          <a:endParaRPr lang="ru-RU" sz="1200" kern="1200" dirty="0"/>
        </a:p>
      </dsp:txBody>
      <dsp:txXfrm>
        <a:off x="1527397" y="2617521"/>
        <a:ext cx="854774" cy="8547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EC6486-2AF7-4790-B3FF-83EFFD86044A}">
      <dsp:nvSpPr>
        <dsp:cNvPr id="0" name=""/>
        <dsp:cNvSpPr/>
      </dsp:nvSpPr>
      <dsp:spPr>
        <a:xfrm>
          <a:off x="1259107" y="504689"/>
          <a:ext cx="1523559" cy="7617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педагог</a:t>
          </a:r>
          <a:endParaRPr lang="ru-RU" sz="2400" kern="1200" dirty="0"/>
        </a:p>
      </dsp:txBody>
      <dsp:txXfrm>
        <a:off x="1259107" y="504689"/>
        <a:ext cx="1523559" cy="761779"/>
      </dsp:txXfrm>
    </dsp:sp>
    <dsp:sp modelId="{44736FFC-BBFB-42C5-8A51-AE292EF63493}">
      <dsp:nvSpPr>
        <dsp:cNvPr id="0" name=""/>
        <dsp:cNvSpPr/>
      </dsp:nvSpPr>
      <dsp:spPr>
        <a:xfrm rot="3600000">
          <a:off x="2252702" y="1842332"/>
          <a:ext cx="795068" cy="26662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3600000">
        <a:off x="2252702" y="1842332"/>
        <a:ext cx="795068" cy="266622"/>
      </dsp:txXfrm>
    </dsp:sp>
    <dsp:sp modelId="{B9589065-053D-4BFD-A8D2-F791D897DFB3}">
      <dsp:nvSpPr>
        <dsp:cNvPr id="0" name=""/>
        <dsp:cNvSpPr/>
      </dsp:nvSpPr>
      <dsp:spPr>
        <a:xfrm>
          <a:off x="2517805" y="2684818"/>
          <a:ext cx="1523559" cy="7617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ребенок</a:t>
          </a:r>
          <a:endParaRPr lang="ru-RU" sz="2600" kern="1200" dirty="0"/>
        </a:p>
      </dsp:txBody>
      <dsp:txXfrm>
        <a:off x="2517805" y="2684818"/>
        <a:ext cx="1523559" cy="761779"/>
      </dsp:txXfrm>
    </dsp:sp>
    <dsp:sp modelId="{A90A5E53-8F4D-4CBD-9480-0F40CD21C3D1}">
      <dsp:nvSpPr>
        <dsp:cNvPr id="0" name=""/>
        <dsp:cNvSpPr/>
      </dsp:nvSpPr>
      <dsp:spPr>
        <a:xfrm rot="10800000">
          <a:off x="1623353" y="2932396"/>
          <a:ext cx="795068" cy="26662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1623353" y="2932396"/>
        <a:ext cx="795068" cy="266622"/>
      </dsp:txXfrm>
    </dsp:sp>
    <dsp:sp modelId="{8DAA2ACE-1412-4029-B8FC-9993C35EB56A}">
      <dsp:nvSpPr>
        <dsp:cNvPr id="0" name=""/>
        <dsp:cNvSpPr/>
      </dsp:nvSpPr>
      <dsp:spPr>
        <a:xfrm>
          <a:off x="409" y="2684818"/>
          <a:ext cx="1523559" cy="7617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ребенок</a:t>
          </a:r>
          <a:endParaRPr lang="ru-RU" sz="2600" kern="1200" dirty="0"/>
        </a:p>
      </dsp:txBody>
      <dsp:txXfrm>
        <a:off x="409" y="2684818"/>
        <a:ext cx="1523559" cy="761779"/>
      </dsp:txXfrm>
    </dsp:sp>
    <dsp:sp modelId="{2B31775F-70D5-4737-99CA-9CEA8DFA45D0}">
      <dsp:nvSpPr>
        <dsp:cNvPr id="0" name=""/>
        <dsp:cNvSpPr/>
      </dsp:nvSpPr>
      <dsp:spPr>
        <a:xfrm rot="18000000">
          <a:off x="994004" y="1842332"/>
          <a:ext cx="795068" cy="266622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8000000">
        <a:off x="994004" y="1842332"/>
        <a:ext cx="795068" cy="2666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287799-886E-4032-8237-5F1D56E69504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7D521-86C9-426B-A844-869E92E74F1E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ФАЗЫ</a:t>
          </a:r>
          <a:endParaRPr lang="ru-RU" sz="3100" kern="1200" dirty="0"/>
        </a:p>
      </dsp:txBody>
      <dsp:txXfrm>
        <a:off x="304800" y="6459"/>
        <a:ext cx="4267200" cy="915120"/>
      </dsp:txXfrm>
    </dsp:sp>
    <dsp:sp modelId="{5C21811E-A23A-4CC6-BAC9-02E3B10BE91A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50B63-FFDE-4EC0-867B-7B5931A84FF0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ЭТАПЫ</a:t>
          </a:r>
          <a:endParaRPr lang="ru-RU" sz="3100" kern="1200" dirty="0"/>
        </a:p>
      </dsp:txBody>
      <dsp:txXfrm>
        <a:off x="304800" y="1412619"/>
        <a:ext cx="4267200" cy="915120"/>
      </dsp:txXfrm>
    </dsp:sp>
    <dsp:sp modelId="{430FE69F-13EA-46C6-B3A1-B7FB93C33A9B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6EC06-679E-4DC8-8740-CD4BD3481906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АМО</a:t>
          </a:r>
          <a:endParaRPr lang="ru-RU" sz="3100" kern="1200" dirty="0"/>
        </a:p>
      </dsp:txBody>
      <dsp:txXfrm>
        <a:off x="304800" y="2818780"/>
        <a:ext cx="4267200" cy="91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972E70-2D74-4E3B-805A-ACFEF0F43B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8E3A3-5998-4E0C-89E2-0C39E983512F}" type="slidenum">
              <a:rPr lang="en-US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7A689-7A6F-40A5-9C36-31B35C3A7E36}" type="slidenum">
              <a:rPr lang="en-US"/>
              <a:pPr/>
              <a:t>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71975" y="762000"/>
            <a:ext cx="3781425" cy="70485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71975" y="1724025"/>
            <a:ext cx="3781425" cy="48577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5138" y="169863"/>
            <a:ext cx="1947862" cy="5697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71550" y="169863"/>
            <a:ext cx="5691188" cy="5697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71550" y="169863"/>
            <a:ext cx="7791450" cy="56975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05350" y="16002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0175" y="169863"/>
            <a:ext cx="73628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6002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 smtClean="0"/>
              <a:t>Семинар   для воспитателей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7200" b="1" dirty="0" smtClean="0"/>
              <a:t>тема  ?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371975" y="762000"/>
            <a:ext cx="3781425" cy="2162944"/>
          </a:xfrm>
        </p:spPr>
        <p:txBody>
          <a:bodyPr/>
          <a:lstStyle/>
          <a:p>
            <a:r>
              <a:rPr lang="ru-RU" sz="2800" dirty="0" smtClean="0"/>
              <a:t>Семинар для воспитателей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Технология АМО – технология ФГОС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a38cf02-a-62cb3a1a-s-sites.googlegroups.com/site/interaktivnyetehnologiivdo/home/tehnologia-amo---tehnologia-fgos-do/children%20-%20%D0%BA%D0%BE%D0%BF%D0%B8%D1%8F.jpg?attachauth=ANoY7creWc13K8_c70aqobNnu_Li1HjfJFNvBIEZOw_rCK4DjUiHtlsJTpOg9-sNhWnlLRJ4NjW5PWy5GoI34_necRH6QHtXk7TEDGi2Ewa_7R7ihrlO4c4zFhFnxASNQptctqIwp-Vc-WMOOIMqw_ReLCVGdXvihO3Kz4lKYL3rlwcA2njzovwsjg94dUWTXoR_R4ape8I19XbPZZxvdzAEJGo-eGnbwc8Ps_-2xXh2qwgGgok3J_P8RVuHupQcrwWpnspsZys4UedfOKrYhw3MsnmLe6dZU8cxvJendZpaEaI7tR9OC9CGsmXq4WfgTj4I1vgHA2XfOHsc2JkWFL6QrIXkswY9kg%3D%3D&amp;attredirects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312368" cy="322719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491880" y="1720840"/>
            <a:ext cx="53285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АМО-</a:t>
            </a:r>
            <a:r>
              <a:rPr lang="ru-RU" b="1" dirty="0" smtClean="0"/>
              <a:t> активные методы обучения</a:t>
            </a:r>
            <a:r>
              <a:rPr lang="ru-RU" dirty="0" smtClean="0"/>
              <a:t>– это система методов, обеспечивающих</a:t>
            </a:r>
          </a:p>
          <a:p>
            <a:r>
              <a:rPr lang="ru-RU" dirty="0" smtClean="0"/>
              <a:t>активность и разнообразие мыслительной и практической деятельности учащихся в процессе</a:t>
            </a:r>
          </a:p>
          <a:p>
            <a:r>
              <a:rPr lang="ru-RU" dirty="0" smtClean="0"/>
              <a:t>освоения учебного материала.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 методов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Традиционные методы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611560" y="2420888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Активные методы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28498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76056" y="213285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Демократический стиль общения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573325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активное взаимодействие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2420888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Авторитарный стиль общения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0175" y="0"/>
            <a:ext cx="7362825" cy="1196752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мероприятия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40768"/>
          <a:ext cx="6096000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79" name="Oval 155"/>
          <p:cNvSpPr>
            <a:spLocks noChangeArrowheads="1"/>
          </p:cNvSpPr>
          <p:nvPr/>
        </p:nvSpPr>
        <p:spPr bwMode="auto">
          <a:xfrm>
            <a:off x="6228184" y="2708920"/>
            <a:ext cx="1447800" cy="1447800"/>
          </a:xfrm>
          <a:prstGeom prst="ellipse">
            <a:avLst/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982" name="Oval 158"/>
          <p:cNvSpPr>
            <a:spLocks noChangeArrowheads="1"/>
          </p:cNvSpPr>
          <p:nvPr/>
        </p:nvSpPr>
        <p:spPr bwMode="auto">
          <a:xfrm>
            <a:off x="6228184" y="2708920"/>
            <a:ext cx="1374775" cy="1374775"/>
          </a:xfrm>
          <a:prstGeom prst="ellipse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7983" name="Oval 159"/>
          <p:cNvSpPr>
            <a:spLocks noChangeArrowheads="1"/>
          </p:cNvSpPr>
          <p:nvPr/>
        </p:nvSpPr>
        <p:spPr bwMode="auto">
          <a:xfrm flipH="1">
            <a:off x="6444208" y="2852936"/>
            <a:ext cx="982663" cy="65405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77959" name="Oval 135"/>
          <p:cNvSpPr>
            <a:spLocks noChangeArrowheads="1"/>
          </p:cNvSpPr>
          <p:nvPr/>
        </p:nvSpPr>
        <p:spPr bwMode="auto">
          <a:xfrm>
            <a:off x="3779912" y="2780928"/>
            <a:ext cx="1447800" cy="1447800"/>
          </a:xfrm>
          <a:prstGeom prst="ellipse">
            <a:avLst/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960" name="AutoShape 136"/>
          <p:cNvSpPr>
            <a:spLocks noChangeArrowheads="1"/>
          </p:cNvSpPr>
          <p:nvPr/>
        </p:nvSpPr>
        <p:spPr bwMode="auto">
          <a:xfrm rot="19714951">
            <a:off x="4935087" y="2182463"/>
            <a:ext cx="1447800" cy="1524000"/>
          </a:xfrm>
          <a:custGeom>
            <a:avLst/>
            <a:gdLst>
              <a:gd name="G0" fmla="+- 113337 0 0"/>
              <a:gd name="G1" fmla="+- -9067673 0 0"/>
              <a:gd name="G2" fmla="+- 113337 0 -9067673"/>
              <a:gd name="G3" fmla="+- 10800 0 0"/>
              <a:gd name="G4" fmla="+- 0 0 11333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157 0 0"/>
              <a:gd name="G9" fmla="+- 0 0 -9067673"/>
              <a:gd name="G10" fmla="+- 7157 0 2700"/>
              <a:gd name="G11" fmla="cos G10 113337"/>
              <a:gd name="G12" fmla="sin G10 113337"/>
              <a:gd name="G13" fmla="cos 13500 113337"/>
              <a:gd name="G14" fmla="sin 13500 113337"/>
              <a:gd name="G15" fmla="+- G11 10800 0"/>
              <a:gd name="G16" fmla="+- G12 10800 0"/>
              <a:gd name="G17" fmla="+- G13 10800 0"/>
              <a:gd name="G18" fmla="+- G14 10800 0"/>
              <a:gd name="G19" fmla="*/ 7157 1 2"/>
              <a:gd name="G20" fmla="+- G19 5400 0"/>
              <a:gd name="G21" fmla="cos G20 113337"/>
              <a:gd name="G22" fmla="sin G20 113337"/>
              <a:gd name="G23" fmla="+- G21 10800 0"/>
              <a:gd name="G24" fmla="+- G12 G23 G22"/>
              <a:gd name="G25" fmla="+- G22 G23 G11"/>
              <a:gd name="G26" fmla="cos 10800 113337"/>
              <a:gd name="G27" fmla="sin 10800 113337"/>
              <a:gd name="G28" fmla="cos 7157 113337"/>
              <a:gd name="G29" fmla="sin 7157 11333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067673"/>
              <a:gd name="G36" fmla="sin G34 -9067673"/>
              <a:gd name="G37" fmla="+/ -9067673 11333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157 G39"/>
              <a:gd name="G43" fmla="sin 715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790 w 21600"/>
              <a:gd name="T5" fmla="*/ 764 h 21600"/>
              <a:gd name="T6" fmla="*/ 4089 w 21600"/>
              <a:gd name="T7" fmla="*/ 4834 h 21600"/>
              <a:gd name="T8" fmla="*/ 13444 w 21600"/>
              <a:gd name="T9" fmla="*/ 4149 h 21600"/>
              <a:gd name="T10" fmla="*/ 24293 w 21600"/>
              <a:gd name="T11" fmla="*/ 11207 h 21600"/>
              <a:gd name="T12" fmla="*/ 19638 w 21600"/>
              <a:gd name="T13" fmla="*/ 15590 h 21600"/>
              <a:gd name="T14" fmla="*/ 15254 w 21600"/>
              <a:gd name="T15" fmla="*/ 109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953" y="11015"/>
                </a:moveTo>
                <a:cubicBezTo>
                  <a:pt x="17955" y="10944"/>
                  <a:pt x="17957" y="10872"/>
                  <a:pt x="17957" y="10800"/>
                </a:cubicBezTo>
                <a:cubicBezTo>
                  <a:pt x="17957" y="6847"/>
                  <a:pt x="14752" y="3643"/>
                  <a:pt x="10800" y="3643"/>
                </a:cubicBezTo>
                <a:cubicBezTo>
                  <a:pt x="8755" y="3642"/>
                  <a:pt x="6809" y="4517"/>
                  <a:pt x="5451" y="6044"/>
                </a:cubicBezTo>
                <a:lnTo>
                  <a:pt x="2728" y="3624"/>
                </a:lnTo>
                <a:cubicBezTo>
                  <a:pt x="4778" y="1318"/>
                  <a:pt x="771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08"/>
                  <a:pt x="21598" y="11017"/>
                  <a:pt x="21595" y="11125"/>
                </a:cubicBezTo>
                <a:lnTo>
                  <a:pt x="24293" y="11207"/>
                </a:lnTo>
                <a:lnTo>
                  <a:pt x="19638" y="15590"/>
                </a:lnTo>
                <a:lnTo>
                  <a:pt x="15254" y="10934"/>
                </a:lnTo>
                <a:lnTo>
                  <a:pt x="17953" y="1101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906" name="AutoShape 82"/>
          <p:cNvSpPr>
            <a:spLocks noChangeArrowheads="1"/>
          </p:cNvSpPr>
          <p:nvPr/>
        </p:nvSpPr>
        <p:spPr bwMode="auto">
          <a:xfrm rot="16200000" flipH="1">
            <a:off x="6119664" y="4257601"/>
            <a:ext cx="990600" cy="9175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91" name="AutoShape 67"/>
          <p:cNvSpPr>
            <a:spLocks noChangeArrowheads="1"/>
          </p:cNvSpPr>
          <p:nvPr/>
        </p:nvSpPr>
        <p:spPr bwMode="auto">
          <a:xfrm rot="19825411">
            <a:off x="2477522" y="2246856"/>
            <a:ext cx="1447800" cy="1524000"/>
          </a:xfrm>
          <a:custGeom>
            <a:avLst/>
            <a:gdLst>
              <a:gd name="G0" fmla="+- 113337 0 0"/>
              <a:gd name="G1" fmla="+- -9067673 0 0"/>
              <a:gd name="G2" fmla="+- 113337 0 -9067673"/>
              <a:gd name="G3" fmla="+- 10800 0 0"/>
              <a:gd name="G4" fmla="+- 0 0 11333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157 0 0"/>
              <a:gd name="G9" fmla="+- 0 0 -9067673"/>
              <a:gd name="G10" fmla="+- 7157 0 2700"/>
              <a:gd name="G11" fmla="cos G10 113337"/>
              <a:gd name="G12" fmla="sin G10 113337"/>
              <a:gd name="G13" fmla="cos 13500 113337"/>
              <a:gd name="G14" fmla="sin 13500 113337"/>
              <a:gd name="G15" fmla="+- G11 10800 0"/>
              <a:gd name="G16" fmla="+- G12 10800 0"/>
              <a:gd name="G17" fmla="+- G13 10800 0"/>
              <a:gd name="G18" fmla="+- G14 10800 0"/>
              <a:gd name="G19" fmla="*/ 7157 1 2"/>
              <a:gd name="G20" fmla="+- G19 5400 0"/>
              <a:gd name="G21" fmla="cos G20 113337"/>
              <a:gd name="G22" fmla="sin G20 113337"/>
              <a:gd name="G23" fmla="+- G21 10800 0"/>
              <a:gd name="G24" fmla="+- G12 G23 G22"/>
              <a:gd name="G25" fmla="+- G22 G23 G11"/>
              <a:gd name="G26" fmla="cos 10800 113337"/>
              <a:gd name="G27" fmla="sin 10800 113337"/>
              <a:gd name="G28" fmla="cos 7157 113337"/>
              <a:gd name="G29" fmla="sin 7157 11333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067673"/>
              <a:gd name="G36" fmla="sin G34 -9067673"/>
              <a:gd name="G37" fmla="+/ -9067673 11333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157 G39"/>
              <a:gd name="G43" fmla="sin 715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790 w 21600"/>
              <a:gd name="T5" fmla="*/ 764 h 21600"/>
              <a:gd name="T6" fmla="*/ 4089 w 21600"/>
              <a:gd name="T7" fmla="*/ 4834 h 21600"/>
              <a:gd name="T8" fmla="*/ 13444 w 21600"/>
              <a:gd name="T9" fmla="*/ 4149 h 21600"/>
              <a:gd name="T10" fmla="*/ 24293 w 21600"/>
              <a:gd name="T11" fmla="*/ 11207 h 21600"/>
              <a:gd name="T12" fmla="*/ 19638 w 21600"/>
              <a:gd name="T13" fmla="*/ 15590 h 21600"/>
              <a:gd name="T14" fmla="*/ 15254 w 21600"/>
              <a:gd name="T15" fmla="*/ 109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953" y="11015"/>
                </a:moveTo>
                <a:cubicBezTo>
                  <a:pt x="17955" y="10944"/>
                  <a:pt x="17957" y="10872"/>
                  <a:pt x="17957" y="10800"/>
                </a:cubicBezTo>
                <a:cubicBezTo>
                  <a:pt x="17957" y="6847"/>
                  <a:pt x="14752" y="3643"/>
                  <a:pt x="10800" y="3643"/>
                </a:cubicBezTo>
                <a:cubicBezTo>
                  <a:pt x="8755" y="3642"/>
                  <a:pt x="6809" y="4517"/>
                  <a:pt x="5451" y="6044"/>
                </a:cubicBezTo>
                <a:lnTo>
                  <a:pt x="2728" y="3624"/>
                </a:lnTo>
                <a:cubicBezTo>
                  <a:pt x="4778" y="1318"/>
                  <a:pt x="7715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08"/>
                  <a:pt x="21598" y="11017"/>
                  <a:pt x="21595" y="11125"/>
                </a:cubicBezTo>
                <a:lnTo>
                  <a:pt x="24293" y="11207"/>
                </a:lnTo>
                <a:lnTo>
                  <a:pt x="19638" y="15590"/>
                </a:lnTo>
                <a:lnTo>
                  <a:pt x="15254" y="10934"/>
                </a:lnTo>
                <a:lnTo>
                  <a:pt x="17953" y="1101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920" name="AutoShape 96"/>
          <p:cNvSpPr>
            <a:spLocks noChangeArrowheads="1"/>
          </p:cNvSpPr>
          <p:nvPr/>
        </p:nvSpPr>
        <p:spPr bwMode="auto">
          <a:xfrm>
            <a:off x="2627784" y="4437112"/>
            <a:ext cx="3200400" cy="1439862"/>
          </a:xfrm>
          <a:prstGeom prst="roundRect">
            <a:avLst>
              <a:gd name="adj" fmla="val 14222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77925" name="Freeform 101"/>
          <p:cNvSpPr>
            <a:spLocks/>
          </p:cNvSpPr>
          <p:nvPr/>
        </p:nvSpPr>
        <p:spPr bwMode="auto">
          <a:xfrm>
            <a:off x="2699792" y="4552950"/>
            <a:ext cx="2952328" cy="1152525"/>
          </a:xfrm>
          <a:custGeom>
            <a:avLst/>
            <a:gdLst/>
            <a:ahLst/>
            <a:cxnLst>
              <a:cxn ang="0">
                <a:pos x="4" y="242"/>
              </a:cxn>
              <a:cxn ang="0">
                <a:pos x="228" y="18"/>
              </a:cxn>
              <a:cxn ang="0">
                <a:pos x="1926" y="30"/>
              </a:cxn>
              <a:cxn ang="0">
                <a:pos x="1986" y="372"/>
              </a:cxn>
              <a:cxn ang="0">
                <a:pos x="544" y="684"/>
              </a:cxn>
              <a:cxn ang="0">
                <a:pos x="16" y="642"/>
              </a:cxn>
              <a:cxn ang="0">
                <a:pos x="4" y="242"/>
              </a:cxn>
            </a:cxnLst>
            <a:rect l="0" t="0" r="r" b="b"/>
            <a:pathLst>
              <a:path w="2010" h="726">
                <a:moveTo>
                  <a:pt x="4" y="242"/>
                </a:moveTo>
                <a:cubicBezTo>
                  <a:pt x="0" y="36"/>
                  <a:pt x="32" y="18"/>
                  <a:pt x="228" y="18"/>
                </a:cubicBezTo>
                <a:cubicBezTo>
                  <a:pt x="424" y="18"/>
                  <a:pt x="1836" y="0"/>
                  <a:pt x="1926" y="30"/>
                </a:cubicBezTo>
                <a:cubicBezTo>
                  <a:pt x="1980" y="72"/>
                  <a:pt x="2010" y="48"/>
                  <a:pt x="1986" y="372"/>
                </a:cubicBezTo>
                <a:cubicBezTo>
                  <a:pt x="1986" y="567"/>
                  <a:pt x="739" y="684"/>
                  <a:pt x="544" y="684"/>
                </a:cubicBezTo>
                <a:cubicBezTo>
                  <a:pt x="348" y="684"/>
                  <a:pt x="424" y="726"/>
                  <a:pt x="16" y="642"/>
                </a:cubicBezTo>
                <a:cubicBezTo>
                  <a:pt x="16" y="642"/>
                  <a:pt x="4" y="438"/>
                  <a:pt x="4" y="242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7984" name="Group 160"/>
          <p:cNvGrpSpPr>
            <a:grpSpLocks/>
          </p:cNvGrpSpPr>
          <p:nvPr/>
        </p:nvGrpSpPr>
        <p:grpSpPr bwMode="auto">
          <a:xfrm>
            <a:off x="1043608" y="2708920"/>
            <a:ext cx="1447800" cy="1447800"/>
            <a:chOff x="1440" y="1692"/>
            <a:chExt cx="912" cy="912"/>
          </a:xfrm>
        </p:grpSpPr>
        <p:sp>
          <p:nvSpPr>
            <p:cNvPr id="77833" name="Oval 9"/>
            <p:cNvSpPr>
              <a:spLocks noChangeArrowheads="1"/>
            </p:cNvSpPr>
            <p:nvPr/>
          </p:nvSpPr>
          <p:spPr bwMode="auto">
            <a:xfrm>
              <a:off x="1440" y="1692"/>
              <a:ext cx="912" cy="912"/>
            </a:xfrm>
            <a:prstGeom prst="ellipse">
              <a:avLst/>
            </a:prstGeom>
            <a:solidFill>
              <a:schemeClr val="folHlink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7" name="Oval 13"/>
            <p:cNvSpPr>
              <a:spLocks noChangeArrowheads="1"/>
            </p:cNvSpPr>
            <p:nvPr/>
          </p:nvSpPr>
          <p:spPr bwMode="auto">
            <a:xfrm>
              <a:off x="1463" y="1715"/>
              <a:ext cx="866" cy="866"/>
            </a:xfrm>
            <a:prstGeom prst="ellipse">
              <a:avLst/>
            </a:prstGeom>
            <a:solidFill>
              <a:schemeClr val="bg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5" name="Oval 21"/>
            <p:cNvSpPr>
              <a:spLocks noChangeArrowheads="1"/>
            </p:cNvSpPr>
            <p:nvPr/>
          </p:nvSpPr>
          <p:spPr bwMode="auto">
            <a:xfrm flipH="1">
              <a:off x="1588" y="1728"/>
              <a:ext cx="619" cy="412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 b="1">
                <a:solidFill>
                  <a:schemeClr val="bg1"/>
                </a:solidFill>
              </a:endParaRPr>
            </a:p>
          </p:txBody>
        </p:sp>
        <p:sp>
          <p:nvSpPr>
            <p:cNvPr id="77929" name="AutoShape 105"/>
            <p:cNvSpPr>
              <a:spLocks noChangeArrowheads="1"/>
            </p:cNvSpPr>
            <p:nvPr/>
          </p:nvSpPr>
          <p:spPr bwMode="gray">
            <a:xfrm>
              <a:off x="1698" y="2004"/>
              <a:ext cx="391" cy="366"/>
            </a:xfrm>
            <a:prstGeom prst="roundRect">
              <a:avLst>
                <a:gd name="adj" fmla="val 16667"/>
              </a:avLst>
            </a:prstGeom>
            <a:no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1"/>
              <a:r>
                <a:rPr kumimoji="1" lang="uk-UA" altLang="ko-KR" sz="2800" b="1">
                  <a:solidFill>
                    <a:schemeClr val="bg1"/>
                  </a:solidFill>
                  <a:ea typeface="굴림" charset="-127"/>
                </a:rPr>
                <a:t>1</a:t>
              </a:r>
              <a:endParaRPr kumimoji="1" lang="en-US" altLang="ko-KR" sz="2800" b="1">
                <a:solidFill>
                  <a:schemeClr val="bg1"/>
                </a:solidFill>
                <a:ea typeface="굴림" charset="-127"/>
              </a:endParaRPr>
            </a:p>
          </p:txBody>
        </p:sp>
      </p:grpSp>
      <p:grpSp>
        <p:nvGrpSpPr>
          <p:cNvPr id="77985" name="Group 161"/>
          <p:cNvGrpSpPr>
            <a:grpSpLocks/>
          </p:cNvGrpSpPr>
          <p:nvPr/>
        </p:nvGrpSpPr>
        <p:grpSpPr bwMode="auto">
          <a:xfrm>
            <a:off x="3779912" y="2780928"/>
            <a:ext cx="1374775" cy="1374775"/>
            <a:chOff x="2459" y="1715"/>
            <a:chExt cx="866" cy="866"/>
          </a:xfrm>
        </p:grpSpPr>
        <p:sp>
          <p:nvSpPr>
            <p:cNvPr id="77962" name="Oval 138"/>
            <p:cNvSpPr>
              <a:spLocks noChangeArrowheads="1"/>
            </p:cNvSpPr>
            <p:nvPr/>
          </p:nvSpPr>
          <p:spPr bwMode="auto">
            <a:xfrm>
              <a:off x="2459" y="1715"/>
              <a:ext cx="866" cy="866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963" name="Oval 139"/>
            <p:cNvSpPr>
              <a:spLocks noChangeArrowheads="1"/>
            </p:cNvSpPr>
            <p:nvPr/>
          </p:nvSpPr>
          <p:spPr bwMode="auto">
            <a:xfrm flipH="1">
              <a:off x="2584" y="1728"/>
              <a:ext cx="619" cy="4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800" b="1">
                <a:solidFill>
                  <a:schemeClr val="bg1"/>
                </a:solidFill>
              </a:endParaRPr>
            </a:p>
          </p:txBody>
        </p:sp>
        <p:sp>
          <p:nvSpPr>
            <p:cNvPr id="77933" name="AutoShape 109"/>
            <p:cNvSpPr>
              <a:spLocks noChangeArrowheads="1"/>
            </p:cNvSpPr>
            <p:nvPr/>
          </p:nvSpPr>
          <p:spPr bwMode="gray">
            <a:xfrm>
              <a:off x="2694" y="2004"/>
              <a:ext cx="391" cy="366"/>
            </a:xfrm>
            <a:prstGeom prst="roundRect">
              <a:avLst>
                <a:gd name="adj" fmla="val 16667"/>
              </a:avLst>
            </a:prstGeom>
            <a:no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atinLnBrk="1"/>
              <a:r>
                <a:rPr kumimoji="1" lang="uk-UA" altLang="ko-KR" sz="2800" b="1">
                  <a:solidFill>
                    <a:schemeClr val="bg1"/>
                  </a:solidFill>
                </a:rPr>
                <a:t>2</a:t>
              </a:r>
              <a:endParaRPr kumimoji="1" lang="en-US" altLang="ko-KR" sz="2800" b="1">
                <a:solidFill>
                  <a:schemeClr val="bg1"/>
                </a:solidFill>
                <a:ea typeface="굴림" charset="-127"/>
              </a:endParaRPr>
            </a:p>
          </p:txBody>
        </p:sp>
      </p:grpSp>
      <p:sp>
        <p:nvSpPr>
          <p:cNvPr id="77934" name="AutoShape 110"/>
          <p:cNvSpPr>
            <a:spLocks noChangeArrowheads="1"/>
          </p:cNvSpPr>
          <p:nvPr/>
        </p:nvSpPr>
        <p:spPr bwMode="gray">
          <a:xfrm>
            <a:off x="6588224" y="3200400"/>
            <a:ext cx="720080" cy="581025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uk-UA" altLang="ko-KR" sz="2800" b="1" dirty="0" smtClean="0">
                <a:solidFill>
                  <a:schemeClr val="bg1"/>
                </a:solidFill>
              </a:rPr>
              <a:t>3</a:t>
            </a:r>
            <a:endParaRPr kumimoji="1" lang="en-US" altLang="ko-KR" sz="28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77935" name="AutoShape 111"/>
          <p:cNvSpPr>
            <a:spLocks noChangeArrowheads="1"/>
          </p:cNvSpPr>
          <p:nvPr/>
        </p:nvSpPr>
        <p:spPr bwMode="gray">
          <a:xfrm>
            <a:off x="6896100" y="3200400"/>
            <a:ext cx="620713" cy="581025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endParaRPr kumimoji="1" lang="en-US" altLang="ko-KR" sz="2800" b="1" dirty="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77944" name="Text Box 120"/>
          <p:cNvSpPr txBox="1">
            <a:spLocks noChangeArrowheads="1"/>
          </p:cNvSpPr>
          <p:nvPr/>
        </p:nvSpPr>
        <p:spPr bwMode="auto">
          <a:xfrm>
            <a:off x="2771800" y="4686300"/>
            <a:ext cx="2736304" cy="1231106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altLang="ko-KR" sz="3200" b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ФАЗЫ </a:t>
            </a:r>
          </a:p>
          <a:p>
            <a:pPr eaLnBrk="0" hangingPunct="0"/>
            <a:endParaRPr lang="ru-RU" altLang="ko-KR" sz="1400" b="1" dirty="0">
              <a:solidFill>
                <a:schemeClr val="bg1"/>
              </a:solidFill>
              <a:latin typeface="Verdana" pitchFamily="34" charset="0"/>
              <a:ea typeface="굴림" charset="-127"/>
            </a:endParaRPr>
          </a:p>
          <a:p>
            <a:pPr eaLnBrk="0" hangingPunct="0"/>
            <a:r>
              <a:rPr lang="ru-RU" altLang="ko-KR" sz="1400" b="1" dirty="0" smtClean="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-ЭТО СМЫСЛОВЫЕ ЧАСТИ МЕРОПРИЯТИЯ</a:t>
            </a:r>
            <a:endParaRPr lang="en-US" altLang="ko-KR" sz="1400" b="1" dirty="0">
              <a:solidFill>
                <a:schemeClr val="bg1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1700808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Начало образовательного мероприятия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635896" y="1628800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Работа над темой</a:t>
            </a:r>
            <a:endParaRPr lang="ru-RU" sz="1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652120" y="1556793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Завершение образовательного мероприятия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60648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ФАЗЫ   МЕРОПРИЯТИЯ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ЭТАПЫ    МЕРОПРИЯТИЯ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95536" y="1556792"/>
            <a:ext cx="2736304" cy="36004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ИНИЦИАЦИЯ</a:t>
            </a:r>
            <a:endParaRPr kumimoji="0" lang="ru-RU" sz="2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95536" y="2060848"/>
            <a:ext cx="2736304" cy="36004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ВХОЖДЕНИЕ В ТЕМУ</a:t>
            </a:r>
            <a:endParaRPr kumimoji="0" lang="ru-RU" sz="16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95536" y="2564904"/>
            <a:ext cx="2736304" cy="4320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ОЖИДАНИЙ   И   ОПАСЕНИЙ</a:t>
            </a:r>
            <a:endParaRPr kumimoji="0" lang="ru-RU" sz="1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95536" y="3140968"/>
            <a:ext cx="2736304" cy="50405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  ЛЕКЦИЯ</a:t>
            </a:r>
            <a:endParaRPr kumimoji="0" lang="ru-RU" sz="1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95536" y="3789040"/>
            <a:ext cx="2736304" cy="4320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ПРОРАБОТКА   СОДЕРЖАНИЯ</a:t>
            </a:r>
            <a:r>
              <a:rPr kumimoji="0" lang="ru-RU" sz="1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95536" y="4365104"/>
            <a:ext cx="2736304" cy="4320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ЭМОЦИОНАЛЬНАЯ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РАЗРЯДКА</a:t>
            </a:r>
            <a:endParaRPr kumimoji="0" lang="ru-RU" sz="1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95536" y="4941168"/>
            <a:ext cx="2736304" cy="36004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ПОДВЕДЕНИЕ     ИТОГОВ</a:t>
            </a:r>
            <a:endParaRPr kumimoji="0" lang="ru-RU" sz="1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419872" y="1412776"/>
            <a:ext cx="5544616" cy="576064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419872" y="2060848"/>
            <a:ext cx="5544616" cy="36004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ts val="15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задача – заинтересовать ребенка в предстоящей 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ts val="15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к изучению нового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3419872" y="2564904"/>
            <a:ext cx="5544616" cy="4320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Позволяет эффективно провести выяснение ожиданий и опасений </a:t>
            </a:r>
            <a:endParaRPr lang="ru-RU" sz="1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постановку целей обучения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419872" y="3140968"/>
            <a:ext cx="5544616" cy="504056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Передача и объяснение педагогом новой информации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419872" y="3789040"/>
            <a:ext cx="5544616" cy="4320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Групповая работа обучающихся над темой урока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419872" y="4365104"/>
            <a:ext cx="5544616" cy="432048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Снятие эмоционального напряжения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релаксация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419872" y="4941168"/>
            <a:ext cx="5544616" cy="648072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Получить обратную связь от учеников от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прошедшего</a:t>
            </a:r>
          </a:p>
          <a:p>
            <a:pPr lvl="0" algn="l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мероприятия (анализ и оценка).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H="1">
            <a:off x="2987824" y="1700808"/>
            <a:ext cx="576064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 flipH="1" flipV="1">
            <a:off x="2987824" y="1628800"/>
            <a:ext cx="504056" cy="144016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 bwMode="auto">
          <a:xfrm flipH="1" flipV="1">
            <a:off x="2987824" y="1700808"/>
            <a:ext cx="504056" cy="72008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91880" y="1463382"/>
            <a:ext cx="547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этап задает положительный настрой и доброжелательное отношение друг к другу, в игровой форме делит коллектив на команды для дальнейшей работы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169863"/>
            <a:ext cx="8223448" cy="639762"/>
          </a:xfrm>
        </p:spPr>
        <p:txBody>
          <a:bodyPr/>
          <a:lstStyle/>
          <a:p>
            <a:r>
              <a:rPr lang="ru-RU" dirty="0" smtClean="0"/>
              <a:t>ТЕХНОЛОГИЯ     АМО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550" y="1600200"/>
          <a:ext cx="7315200" cy="5122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54928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ФАЗЫ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АМО</a:t>
                      </a:r>
                      <a:endParaRPr lang="ru-RU" dirty="0"/>
                    </a:p>
                  </a:txBody>
                  <a:tcPr/>
                </a:tc>
              </a:tr>
              <a:tr h="269861">
                <a:tc rowSpan="3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образовательного мероприятия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инициация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«Поздоровайся локтями»</a:t>
                      </a:r>
                      <a:b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28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вхождение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тему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 «Ульи»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9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ожидания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  опасения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«Фруктовый сад»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9289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Работа над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темой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интерактивная лекция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«</a:t>
                      </a:r>
                      <a:r>
                        <a:rPr lang="ru-RU" sz="1400" b="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Инфо-угадайка</a:t>
                      </a: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b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92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проработка содержания темы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«Автобусная остановка»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9289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Завершение образовательного мероприятия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Эмоциональная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разрядка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«Земля, воздух, огонь и вода»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9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«Ресторан»</a:t>
                      </a:r>
                      <a:br>
                        <a:rPr lang="ru-RU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МЕДВЕДЬ НА УХО…</a:t>
            </a:r>
          </a:p>
          <a:p>
            <a:r>
              <a:rPr lang="ru-RU" dirty="0" smtClean="0"/>
              <a:t>(надо бы подучиться)</a:t>
            </a:r>
            <a:endParaRPr lang="ru-RU" dirty="0"/>
          </a:p>
        </p:txBody>
      </p:sp>
      <p:pic>
        <p:nvPicPr>
          <p:cNvPr id="7" name="Содержимое 6" descr="klucz-basowy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8270"/>
            <a:ext cx="4040188" cy="302449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Ах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как петь хочется!!!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(все понятно)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dep_1400410-Treble-Clef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МИНАР ФГОС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ED1313"/>
      </a:lt2>
      <a:accent1>
        <a:srgbClr val="0AA6F4"/>
      </a:accent1>
      <a:accent2>
        <a:srgbClr val="098FE1"/>
      </a:accent2>
      <a:accent3>
        <a:srgbClr val="FFFFFF"/>
      </a:accent3>
      <a:accent4>
        <a:srgbClr val="404040"/>
      </a:accent4>
      <a:accent5>
        <a:srgbClr val="AAD0F8"/>
      </a:accent5>
      <a:accent6>
        <a:srgbClr val="0781CC"/>
      </a:accent6>
      <a:hlink>
        <a:srgbClr val="0471B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188D7"/>
        </a:lt2>
        <a:accent1>
          <a:srgbClr val="4C9CD2"/>
        </a:accent1>
        <a:accent2>
          <a:srgbClr val="84BEE6"/>
        </a:accent2>
        <a:accent3>
          <a:srgbClr val="FFFFFF"/>
        </a:accent3>
        <a:accent4>
          <a:srgbClr val="404040"/>
        </a:accent4>
        <a:accent5>
          <a:srgbClr val="B2CBE5"/>
        </a:accent5>
        <a:accent6>
          <a:srgbClr val="77ACD0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190F1"/>
        </a:lt2>
        <a:accent1>
          <a:srgbClr val="1FA4FF"/>
        </a:accent1>
        <a:accent2>
          <a:srgbClr val="21C5FF"/>
        </a:accent2>
        <a:accent3>
          <a:srgbClr val="FFFFFF"/>
        </a:accent3>
        <a:accent4>
          <a:srgbClr val="404040"/>
        </a:accent4>
        <a:accent5>
          <a:srgbClr val="ABCFFF"/>
        </a:accent5>
        <a:accent6>
          <a:srgbClr val="1DB2E7"/>
        </a:accent6>
        <a:hlink>
          <a:srgbClr val="21D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5BE2"/>
        </a:lt2>
        <a:accent1>
          <a:srgbClr val="1F84FF"/>
        </a:accent1>
        <a:accent2>
          <a:srgbClr val="21AAFF"/>
        </a:accent2>
        <a:accent3>
          <a:srgbClr val="FFFFFF"/>
        </a:accent3>
        <a:accent4>
          <a:srgbClr val="404040"/>
        </a:accent4>
        <a:accent5>
          <a:srgbClr val="ABC2FF"/>
        </a:accent5>
        <a:accent6>
          <a:srgbClr val="1D9AE7"/>
        </a:accent6>
        <a:hlink>
          <a:srgbClr val="21C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4A6E8"/>
        </a:lt2>
        <a:accent1>
          <a:srgbClr val="0C84F2"/>
        </a:accent1>
        <a:accent2>
          <a:srgbClr val="086BE2"/>
        </a:accent2>
        <a:accent3>
          <a:srgbClr val="FFFFFF"/>
        </a:accent3>
        <a:accent4>
          <a:srgbClr val="404040"/>
        </a:accent4>
        <a:accent5>
          <a:srgbClr val="AAC2F7"/>
        </a:accent5>
        <a:accent6>
          <a:srgbClr val="0660CD"/>
        </a:accent6>
        <a:hlink>
          <a:srgbClr val="0454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4BDE8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D1313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СЕМИНАР ФГОС</Template>
  <TotalTime>296</TotalTime>
  <Words>261</Words>
  <Application>Microsoft Office PowerPoint</Application>
  <PresentationFormat>Экран (4:3)</PresentationFormat>
  <Paragraphs>83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СЕМИНАР ФГОС</vt:lpstr>
      <vt:lpstr>Семинар   для воспитателей</vt:lpstr>
      <vt:lpstr>Семинар для воспитателей Технология АМО – технология ФГОС</vt:lpstr>
      <vt:lpstr>Слайд 3</vt:lpstr>
      <vt:lpstr>Особенности  методов</vt:lpstr>
      <vt:lpstr>Структура                 мероприятия</vt:lpstr>
      <vt:lpstr>Слайд 6</vt:lpstr>
      <vt:lpstr>                ЭТАПЫ    МЕРОПРИЯТИЯ</vt:lpstr>
      <vt:lpstr>ТЕХНОЛОГИЯ     АМО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АМО – технология ФГОС</dc:title>
  <dc:creator>Воспитатель</dc:creator>
  <cp:lastModifiedBy>Воспитатель</cp:lastModifiedBy>
  <cp:revision>32</cp:revision>
  <dcterms:created xsi:type="dcterms:W3CDTF">2015-01-21T09:36:35Z</dcterms:created>
  <dcterms:modified xsi:type="dcterms:W3CDTF">2015-01-25T09:52:12Z</dcterms:modified>
</cp:coreProperties>
</file>