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CFA75-0CF7-4F56-BFD2-EA5CE4AB9858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5626B-8AFB-4608-B80F-FC87674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4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626B-8AFB-4608-B80F-FC87674112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79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626B-8AFB-4608-B80F-FC87674112D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563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626B-8AFB-4608-B80F-FC87674112D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00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626B-8AFB-4608-B80F-FC87674112D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22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626B-8AFB-4608-B80F-FC87674112D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66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626B-8AFB-4608-B80F-FC87674112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3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626B-8AFB-4608-B80F-FC87674112D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7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626B-8AFB-4608-B80F-FC87674112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838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626B-8AFB-4608-B80F-FC87674112D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8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626B-8AFB-4608-B80F-FC87674112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1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626B-8AFB-4608-B80F-FC87674112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05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626B-8AFB-4608-B80F-FC87674112D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05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626B-8AFB-4608-B80F-FC87674112D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969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626B-8AFB-4608-B80F-FC87674112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7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CFE7-8725-4D0B-83E0-F7FD7659CA27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FC71-D254-4C80-92AE-C0ACBB40D8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CFE7-8725-4D0B-83E0-F7FD7659CA27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FC71-D254-4C80-92AE-C0ACBB40D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CFE7-8725-4D0B-83E0-F7FD7659CA27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FC71-D254-4C80-92AE-C0ACBB40D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CFE7-8725-4D0B-83E0-F7FD7659CA27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FC71-D254-4C80-92AE-C0ACBB40D8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CFE7-8725-4D0B-83E0-F7FD7659CA27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FC71-D254-4C80-92AE-C0ACBB40D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CFE7-8725-4D0B-83E0-F7FD7659CA27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FC71-D254-4C80-92AE-C0ACBB40D8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CFE7-8725-4D0B-83E0-F7FD7659CA27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FC71-D254-4C80-92AE-C0ACBB40D8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CFE7-8725-4D0B-83E0-F7FD7659CA27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FC71-D254-4C80-92AE-C0ACBB40D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CFE7-8725-4D0B-83E0-F7FD7659CA27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FC71-D254-4C80-92AE-C0ACBB40D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CFE7-8725-4D0B-83E0-F7FD7659CA27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FC71-D254-4C80-92AE-C0ACBB40D8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CFE7-8725-4D0B-83E0-F7FD7659CA27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FC71-D254-4C80-92AE-C0ACBB40D8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4CCFE7-8725-4D0B-83E0-F7FD7659CA27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93FC71-D254-4C80-92AE-C0ACBB40D8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2448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i="1" dirty="0" smtClean="0">
                <a:solidFill>
                  <a:srgbClr val="7030A0"/>
                </a:solidFill>
              </a:rPr>
              <a:t>Проект </a:t>
            </a:r>
            <a:br>
              <a:rPr lang="ru-RU" sz="6600" b="1" i="1" dirty="0" smtClean="0">
                <a:solidFill>
                  <a:srgbClr val="7030A0"/>
                </a:solidFill>
              </a:rPr>
            </a:br>
            <a:r>
              <a:rPr lang="ru-RU" sz="6600" b="1" i="1" dirty="0" smtClean="0">
                <a:solidFill>
                  <a:srgbClr val="7030A0"/>
                </a:solidFill>
              </a:rPr>
              <a:t>Мини-музей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2"/>
            <a:ext cx="3816424" cy="338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716016" y="2564904"/>
            <a:ext cx="4427984" cy="40324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800" i="1" dirty="0" smtClean="0">
                <a:solidFill>
                  <a:srgbClr val="7030A0"/>
                </a:solidFill>
              </a:rPr>
              <a:t>«</a:t>
            </a:r>
            <a:r>
              <a:rPr lang="ru-RU" sz="4800" b="1" i="1" dirty="0" smtClean="0">
                <a:solidFill>
                  <a:srgbClr val="7030A0"/>
                </a:solidFill>
                <a:latin typeface="+mj-lt"/>
              </a:rPr>
              <a:t>Русская матрешка»</a:t>
            </a:r>
          </a:p>
          <a:p>
            <a:pPr algn="ctr"/>
            <a:endParaRPr lang="ru-RU" sz="4000" b="1" i="1" dirty="0">
              <a:solidFill>
                <a:srgbClr val="7030A0"/>
              </a:solidFill>
              <a:latin typeface="+mj-lt"/>
            </a:endParaRPr>
          </a:p>
          <a:p>
            <a:pPr algn="ctr"/>
            <a:endParaRPr lang="ru-RU" sz="4000" b="1" i="1" dirty="0" smtClean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ru-RU" sz="1800" b="1" i="1" dirty="0" smtClean="0">
                <a:solidFill>
                  <a:srgbClr val="7030A0"/>
                </a:solidFill>
                <a:latin typeface="+mj-lt"/>
              </a:rPr>
              <a:t>МБДОУ «Детский сад общеразвивающего вида №115</a:t>
            </a:r>
            <a:endParaRPr lang="ru-RU" sz="1900" b="1" i="1" dirty="0">
              <a:solidFill>
                <a:srgbClr val="7030A0"/>
              </a:solidFill>
              <a:latin typeface="+mj-lt"/>
            </a:endParaRPr>
          </a:p>
          <a:p>
            <a:r>
              <a:rPr lang="ru-RU" sz="1800" b="1" i="1" dirty="0" smtClean="0">
                <a:solidFill>
                  <a:srgbClr val="7030A0"/>
                </a:solidFill>
                <a:latin typeface="+mj-lt"/>
              </a:rPr>
              <a:t>Выполнила:</a:t>
            </a:r>
          </a:p>
          <a:p>
            <a:r>
              <a:rPr lang="ru-RU" sz="1800" b="1" i="1" dirty="0" smtClean="0">
                <a:solidFill>
                  <a:srgbClr val="7030A0"/>
                </a:solidFill>
                <a:latin typeface="+mj-lt"/>
              </a:rPr>
              <a:t>Воспитатель 2 младшей группы</a:t>
            </a:r>
          </a:p>
          <a:p>
            <a:r>
              <a:rPr lang="ru-RU" sz="1800" b="1" i="1" dirty="0" err="1" smtClean="0">
                <a:solidFill>
                  <a:srgbClr val="7030A0"/>
                </a:solidFill>
                <a:latin typeface="+mj-lt"/>
              </a:rPr>
              <a:t>Черечукина</a:t>
            </a:r>
            <a:r>
              <a:rPr lang="ru-RU" sz="1800" b="1" i="1" dirty="0" smtClean="0">
                <a:solidFill>
                  <a:srgbClr val="7030A0"/>
                </a:solidFill>
                <a:latin typeface="+mj-lt"/>
              </a:rPr>
              <a:t> Н. С. </a:t>
            </a:r>
            <a:endParaRPr lang="ru-RU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3590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Раскраски про матрешек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6" y="1772817"/>
            <a:ext cx="3254672" cy="403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2962380" cy="389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981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Игры с матрешками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700808"/>
            <a:ext cx="3912435" cy="2934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88940"/>
            <a:ext cx="4248671" cy="318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26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384999" cy="478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99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76672"/>
            <a:ext cx="4104456" cy="30243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Танец Матрешек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4272476" cy="320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85978"/>
            <a:ext cx="4907299" cy="2965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74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rgbClr val="7030A0"/>
                </a:solidFill>
                <a:effectLst/>
                <a:latin typeface="Monotype Corsiva" pitchFamily="66" charset="0"/>
              </a:rPr>
              <a:t>3 этап: подведение итогов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2132856"/>
            <a:ext cx="7920880" cy="4104456"/>
          </a:xfrm>
        </p:spPr>
        <p:txBody>
          <a:bodyPr/>
          <a:lstStyle/>
          <a:p>
            <a:pPr lvl="0" algn="just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Дети активно проявляют интерес к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матрешкам, </a:t>
            </a: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исследуя их, экспериментируя с ними.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Матрешки </a:t>
            </a: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обогащают чувственный опыт детей в разных видах деятельности.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Матрешки </a:t>
            </a: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формируют интерес к эстетической стороне окружающей действительности.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Матрешки способствуют </a:t>
            </a: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активной игровой деятельности ребенка.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83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095" y="476673"/>
            <a:ext cx="7981377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i="1" dirty="0">
                <a:solidFill>
                  <a:srgbClr val="7030A0"/>
                </a:solidFill>
              </a:rPr>
              <a:t>1</a:t>
            </a:r>
            <a:r>
              <a:rPr lang="ru-RU" sz="3600" i="1" dirty="0" smtClean="0">
                <a:solidFill>
                  <a:srgbClr val="7030A0"/>
                </a:solidFill>
              </a:rPr>
              <a:t> этап: определение цели создания мини-музея</a:t>
            </a:r>
            <a:endParaRPr lang="ru-RU" sz="3600" i="1" dirty="0">
              <a:solidFill>
                <a:srgbClr val="7030A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8"/>
            <a:ext cx="4192463" cy="3076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764" y="5445224"/>
            <a:ext cx="7744707" cy="93610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Всестороннее развитие и приобщение маленького человека к традициям русского народа.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4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5" y="476672"/>
            <a:ext cx="596666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i="1" dirty="0" smtClean="0">
                <a:solidFill>
                  <a:srgbClr val="7030A0"/>
                </a:solidFill>
              </a:rPr>
              <a:t>Задачи</a:t>
            </a:r>
            <a:endParaRPr lang="ru-RU" sz="4800" i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87624" y="1844824"/>
            <a:ext cx="6805308" cy="4320480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Способствовать активной игровой деятельности ребенка.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Способствовать познавательной активности ребенка, развитию творчества, исследования и экспериментирования с игрушкой.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Развивать мелкую и крупную моторику, сенсорное восприятие.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Способствовать социально-эмоциональному развитию представлений  об окружающем мире.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Способствовать художественно-эстетическому развитию.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Расширять представления об окружающем мире.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Способствовать пониманию истории и традиций русского народа.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03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8261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i="1" dirty="0">
                <a:solidFill>
                  <a:srgbClr val="7030A0"/>
                </a:solidFill>
              </a:rPr>
              <a:t>2</a:t>
            </a:r>
            <a:r>
              <a:rPr lang="ru-RU" i="1" dirty="0" smtClean="0">
                <a:solidFill>
                  <a:srgbClr val="7030A0"/>
                </a:solidFill>
              </a:rPr>
              <a:t> этап: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 реализация проекта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204864"/>
            <a:ext cx="7165348" cy="3888432"/>
          </a:xfrm>
        </p:spPr>
        <p:txBody>
          <a:bodyPr/>
          <a:lstStyle/>
          <a:p>
            <a:pPr lvl="0" algn="just">
              <a:spcAft>
                <a:spcPts val="0"/>
              </a:spcAft>
              <a:buClrTx/>
              <a:buSzTx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Проведение познавательных, художественно-эстетических занятий, чтение художественной литературы, подобранной в соответствии с экспонатами мини-музея, постановка театрализованных представлений по мотивам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сказок</a:t>
            </a: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.</a:t>
            </a:r>
          </a:p>
          <a:p>
            <a:pPr lvl="0" algn="just"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Рисование «Украсим матрешек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».</a:t>
            </a:r>
          </a:p>
          <a:p>
            <a:pPr lvl="0" algn="just"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Дидактические  игры «Бусы для матрешки», « Спрячь матрешку»,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  <a:p>
            <a:pPr lvl="0" algn="just"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Чтение русских народных сказок: «Колобок», «Курочка Ряба»,</a:t>
            </a:r>
          </a:p>
          <a:p>
            <a:pPr lvl="0" algn="just">
              <a:spcAft>
                <a:spcPts val="0"/>
              </a:spcAft>
              <a:buClrTx/>
              <a:buSzTx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«Три медведя», «Волк и семеро козлят».</a:t>
            </a:r>
          </a:p>
          <a:p>
            <a:pPr lvl="0" algn="just"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Разыгрывание спектаклей с использованием деревянных сказочных персонажей по мотивам сказок.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42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620689"/>
            <a:ext cx="7837361" cy="936103"/>
          </a:xfrm>
        </p:spPr>
        <p:txBody>
          <a:bodyPr/>
          <a:lstStyle/>
          <a:p>
            <a:pPr marL="0" indent="0">
              <a:buNone/>
            </a:pPr>
            <a:r>
              <a:rPr lang="ru-RU" sz="4000" i="1" dirty="0" smtClean="0">
                <a:solidFill>
                  <a:srgbClr val="7030A0"/>
                </a:solidFill>
              </a:rPr>
              <a:t>Московский музей матрешки.</a:t>
            </a:r>
            <a:endParaRPr lang="ru-RU" sz="4000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7"/>
            <a:ext cx="4182616" cy="3282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1" y="1772816"/>
            <a:ext cx="2880320" cy="3864504"/>
          </a:xfrm>
        </p:spPr>
        <p:txBody>
          <a:bodyPr>
            <a:noAutofit/>
          </a:bodyPr>
          <a:lstStyle/>
          <a:p>
            <a:r>
              <a:rPr lang="ru-RU" sz="1800" i="1" dirty="0">
                <a:solidFill>
                  <a:srgbClr val="7030A0"/>
                </a:solidFill>
                <a:latin typeface="Tahoma"/>
              </a:rPr>
              <a:t>Московский Музей матрешки, расположенный в </a:t>
            </a:r>
            <a:r>
              <a:rPr lang="ru-RU" sz="1800" i="1" dirty="0" err="1">
                <a:solidFill>
                  <a:srgbClr val="7030A0"/>
                </a:solidFill>
                <a:latin typeface="Tahoma"/>
              </a:rPr>
              <a:t>Леонтьевском</a:t>
            </a:r>
            <a:r>
              <a:rPr lang="ru-RU" sz="1800" i="1" dirty="0">
                <a:solidFill>
                  <a:srgbClr val="7030A0"/>
                </a:solidFill>
                <a:latin typeface="Tahoma"/>
              </a:rPr>
              <a:t> переулке, является одним из филиалов Фонда народных промыслов. Сам музей возник не так давно, в 2001 году, но зато первая русская разъемная игрушка, получившая имя Матрена или Матрешка, была создана в этом самом здании более ста лет назад</a:t>
            </a:r>
            <a:r>
              <a:rPr lang="ru-RU" sz="1800" i="1" dirty="0" smtClean="0">
                <a:solidFill>
                  <a:srgbClr val="7030A0"/>
                </a:solidFill>
                <a:latin typeface="Tahoma"/>
              </a:rPr>
              <a:t>. </a:t>
            </a:r>
            <a:endParaRPr lang="ru-RU" sz="1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476673"/>
            <a:ext cx="7693345" cy="864095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i="1" dirty="0" smtClean="0">
                <a:solidFill>
                  <a:srgbClr val="7030A0"/>
                </a:solidFill>
              </a:rPr>
              <a:t>Матрешка</a:t>
            </a:r>
            <a:endParaRPr lang="ru-RU" sz="4400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6891"/>
            <a:ext cx="3872359" cy="2904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844824"/>
            <a:ext cx="3636841" cy="4464496"/>
          </a:xfrm>
        </p:spPr>
        <p:txBody>
          <a:bodyPr/>
          <a:lstStyle/>
          <a:p>
            <a:pPr lvl="0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Развивает терпение, усидчивость.</a:t>
            </a:r>
          </a:p>
          <a:p>
            <a:pPr lvl="0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Развивает логическое мышление, пространственное воображение.</a:t>
            </a:r>
          </a:p>
          <a:p>
            <a:pPr lvl="0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Развивает мелкую моторику.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9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5" y="404664"/>
            <a:ext cx="7118176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7030A0"/>
                </a:solidFill>
              </a:rPr>
              <a:t>Экспонаты нашего музея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9"/>
            <a:ext cx="4320480" cy="334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08920"/>
            <a:ext cx="2653233" cy="353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75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319588" cy="324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4283075" cy="321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965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4005064"/>
            <a:ext cx="2202647" cy="367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130">
            <a:off x="800348" y="731839"/>
            <a:ext cx="3319015" cy="4425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9575">
            <a:off x="5022535" y="600218"/>
            <a:ext cx="334837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34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258</TotalTime>
  <Words>317</Words>
  <Application>Microsoft Office PowerPoint</Application>
  <PresentationFormat>Экран (4:3)</PresentationFormat>
  <Paragraphs>54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Проект  Мини-музей</vt:lpstr>
      <vt:lpstr>1 этап: определение цели создания мини-музея</vt:lpstr>
      <vt:lpstr>Задачи</vt:lpstr>
      <vt:lpstr>2 этап:  реализация проекта</vt:lpstr>
      <vt:lpstr>Московский музей матрешки.</vt:lpstr>
      <vt:lpstr>Матрешка</vt:lpstr>
      <vt:lpstr>Экспонаты нашего музея </vt:lpstr>
      <vt:lpstr>Презентация PowerPoint</vt:lpstr>
      <vt:lpstr>Презентация PowerPoint</vt:lpstr>
      <vt:lpstr>Раскраски про матрешек</vt:lpstr>
      <vt:lpstr>Игры с матрешками</vt:lpstr>
      <vt:lpstr>Презентация PowerPoint</vt:lpstr>
      <vt:lpstr>Танец Матрешек</vt:lpstr>
      <vt:lpstr>3 этап: подведение итогов</vt:lpstr>
    </vt:vector>
  </TitlesOfParts>
  <Company>office 2007 rus ent: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 музей</dc:title>
  <dc:creator>Наталья</dc:creator>
  <cp:lastModifiedBy>Наталья</cp:lastModifiedBy>
  <cp:revision>29</cp:revision>
  <dcterms:created xsi:type="dcterms:W3CDTF">2015-02-21T11:38:57Z</dcterms:created>
  <dcterms:modified xsi:type="dcterms:W3CDTF">2015-08-31T20:08:42Z</dcterms:modified>
</cp:coreProperties>
</file>