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9" autoAdjust="0"/>
    <p:restoredTop sz="86402" autoAdjust="0"/>
  </p:normalViewPr>
  <p:slideViewPr>
    <p:cSldViewPr>
      <p:cViewPr varScale="1">
        <p:scale>
          <a:sx n="78" d="100"/>
          <a:sy n="78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285992"/>
            <a:ext cx="6357982" cy="221599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>
            <a:bevelT prst="relaxedInset"/>
            <a:bevelB/>
            <a:extrusionClr>
              <a:schemeClr val="accent2">
                <a:lumMod val="50000"/>
              </a:schemeClr>
            </a:extrusion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ЗИМА</a:t>
            </a:r>
            <a:endParaRPr lang="ru-RU" sz="16600" b="1" cap="none" spc="0" dirty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Пришла зима. Морозы сковали землю. Замёрзли реки и озёра. Везде лежит белый пушистый снег. Не осталось ни одного тёмного пятнышка. Деревья и кусты засыпаны снегом, как будто надели дорогие шубы.</a:t>
            </a:r>
            <a:endParaRPr lang="ru-RU" sz="1800" dirty="0"/>
          </a:p>
        </p:txBody>
      </p:sp>
      <p:pic>
        <p:nvPicPr>
          <p:cNvPr id="4" name="Содержимое 3" descr="P1010018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928803"/>
            <a:ext cx="5727953" cy="4606646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401080" cy="557216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Сергей Козлов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Снежинки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За окошком — вьюга,</a:t>
            </a:r>
            <a:br>
              <a:rPr lang="ru-RU" sz="1800" dirty="0" smtClean="0"/>
            </a:br>
            <a:r>
              <a:rPr lang="ru-RU" sz="1800" dirty="0" smtClean="0"/>
              <a:t>За окошком — тьма,</a:t>
            </a:r>
            <a:br>
              <a:rPr lang="ru-RU" sz="1800" dirty="0" smtClean="0"/>
            </a:br>
            <a:r>
              <a:rPr lang="ru-RU" sz="1800" dirty="0" smtClean="0"/>
              <a:t>Глядя друг на друга,</a:t>
            </a:r>
            <a:br>
              <a:rPr lang="ru-RU" sz="1800" dirty="0" smtClean="0"/>
            </a:br>
            <a:r>
              <a:rPr lang="ru-RU" sz="1800" dirty="0" smtClean="0"/>
              <a:t>Спят в снегу дома.</a:t>
            </a:r>
            <a:br>
              <a:rPr lang="ru-RU" sz="1800" dirty="0" smtClean="0"/>
            </a:br>
            <a:r>
              <a:rPr lang="ru-RU" sz="1800" dirty="0" smtClean="0"/>
              <a:t>А снежинки кружатся -</a:t>
            </a:r>
            <a:br>
              <a:rPr lang="ru-RU" sz="1800" dirty="0" smtClean="0"/>
            </a:br>
            <a:r>
              <a:rPr lang="ru-RU" sz="1800" dirty="0" smtClean="0"/>
              <a:t>Все им нипочем! -</a:t>
            </a:r>
            <a:br>
              <a:rPr lang="ru-RU" sz="1800" dirty="0" smtClean="0"/>
            </a:br>
            <a:r>
              <a:rPr lang="ru-RU" sz="1800" dirty="0" smtClean="0"/>
              <a:t>В легких платьях с кружевцем,</a:t>
            </a:r>
            <a:br>
              <a:rPr lang="ru-RU" sz="1800" dirty="0" smtClean="0"/>
            </a:br>
            <a:r>
              <a:rPr lang="ru-RU" sz="1800" dirty="0" smtClean="0"/>
              <a:t>С голеньким плечом.</a:t>
            </a:r>
            <a:br>
              <a:rPr lang="ru-RU" sz="1800" dirty="0" smtClean="0"/>
            </a:br>
            <a:r>
              <a:rPr lang="ru-RU" sz="1800" dirty="0" smtClean="0"/>
              <a:t>Медвежонок плюшевый</a:t>
            </a:r>
            <a:br>
              <a:rPr lang="ru-RU" sz="1800" dirty="0" smtClean="0"/>
            </a:br>
            <a:r>
              <a:rPr lang="ru-RU" sz="1800" dirty="0" smtClean="0"/>
              <a:t>Спит в углу своем</a:t>
            </a:r>
            <a:br>
              <a:rPr lang="ru-RU" sz="1800" dirty="0" smtClean="0"/>
            </a:br>
            <a:r>
              <a:rPr lang="ru-RU" sz="1800" dirty="0" smtClean="0"/>
              <a:t>И в пол-уха слушает</a:t>
            </a:r>
            <a:br>
              <a:rPr lang="ru-RU" sz="1800" dirty="0" smtClean="0"/>
            </a:br>
            <a:r>
              <a:rPr lang="ru-RU" sz="1800" dirty="0" smtClean="0"/>
              <a:t>Вьюгу за окном.</a:t>
            </a:r>
            <a:endParaRPr lang="ru-RU" sz="1800" dirty="0"/>
          </a:p>
        </p:txBody>
      </p:sp>
      <p:pic>
        <p:nvPicPr>
          <p:cNvPr id="4" name="Содержимое 3" descr="P1020028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071546"/>
            <a:ext cx="4934753" cy="486199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071546"/>
            <a:ext cx="3071834" cy="164307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Санки</a:t>
            </a:r>
            <a:br>
              <a:rPr lang="ru-RU" sz="1800" b="1" dirty="0" smtClean="0"/>
            </a:br>
            <a:r>
              <a:rPr lang="ru-RU" sz="1800" i="1" dirty="0" smtClean="0"/>
              <a:t>Семен Островский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Съезжают санки сами вниз,</a:t>
            </a:r>
            <a:br>
              <a:rPr lang="ru-RU" sz="1800" dirty="0" smtClean="0"/>
            </a:br>
            <a:r>
              <a:rPr lang="ru-RU" sz="1800" dirty="0" smtClean="0"/>
              <a:t>Но есть у них один каприз.</a:t>
            </a:r>
            <a:br>
              <a:rPr lang="ru-RU" sz="1800" dirty="0" smtClean="0"/>
            </a:br>
            <a:r>
              <a:rPr lang="ru-RU" sz="1800" dirty="0" smtClean="0"/>
              <a:t>Чтоб с горки мчались сани,</a:t>
            </a:r>
            <a:br>
              <a:rPr lang="ru-RU" sz="1800" dirty="0" smtClean="0"/>
            </a:br>
            <a:r>
              <a:rPr lang="ru-RU" sz="1800" dirty="0" smtClean="0"/>
              <a:t>Мы вверх их тащим сами.</a:t>
            </a:r>
            <a:endParaRPr lang="ru-RU" sz="1800" dirty="0"/>
          </a:p>
        </p:txBody>
      </p:sp>
      <p:pic>
        <p:nvPicPr>
          <p:cNvPr id="5" name="Рисунок 4" descr="P10504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7250" y="3500438"/>
            <a:ext cx="4476749" cy="3357561"/>
          </a:xfrm>
          <a:prstGeom prst="rect">
            <a:avLst/>
          </a:prstGeom>
        </p:spPr>
      </p:pic>
      <p:pic>
        <p:nvPicPr>
          <p:cNvPr id="4" name="Содержимое 3" descr="P10200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28802"/>
            <a:ext cx="4500562" cy="337542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142984"/>
            <a:ext cx="3971924" cy="235745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Синее и белое</a:t>
            </a:r>
            <a:br>
              <a:rPr lang="ru-RU" sz="1800" b="1" dirty="0" smtClean="0"/>
            </a:br>
            <a:r>
              <a:rPr lang="ru-RU" sz="1800" i="1" dirty="0" smtClean="0"/>
              <a:t>Франтишек Грубин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Белая зима. Все в инее.</a:t>
            </a:r>
            <a:br>
              <a:rPr lang="ru-RU" sz="1800" dirty="0" smtClean="0"/>
            </a:br>
            <a:r>
              <a:rPr lang="ru-RU" sz="1800" dirty="0" smtClean="0"/>
              <a:t>Снежная баба от стужи синяя.</a:t>
            </a:r>
            <a:br>
              <a:rPr lang="ru-RU" sz="1800" dirty="0" smtClean="0"/>
            </a:br>
            <a:r>
              <a:rPr lang="ru-RU" sz="1800" dirty="0" smtClean="0"/>
              <a:t>Ни обеда не ест, ни ужина.</a:t>
            </a:r>
            <a:br>
              <a:rPr lang="ru-RU" sz="1800" dirty="0" smtClean="0"/>
            </a:br>
            <a:r>
              <a:rPr lang="ru-RU" sz="1800" dirty="0" smtClean="0"/>
              <a:t>Снежная баба, ты простужена?</a:t>
            </a:r>
            <a:br>
              <a:rPr lang="ru-RU" sz="1800" dirty="0" smtClean="0"/>
            </a:br>
            <a:r>
              <a:rPr lang="ru-RU" sz="1800" dirty="0" smtClean="0"/>
              <a:t>— Что ты, чудак, тепла мне не нужно.</a:t>
            </a:r>
            <a:br>
              <a:rPr lang="ru-RU" sz="1800" dirty="0" smtClean="0"/>
            </a:br>
            <a:r>
              <a:rPr lang="ru-RU" sz="1800" dirty="0" smtClean="0"/>
              <a:t>С синею стужей живу я дружно.</a:t>
            </a:r>
            <a:br>
              <a:rPr lang="ru-RU" sz="1800" dirty="0" smtClean="0"/>
            </a:br>
            <a:r>
              <a:rPr lang="ru-RU" sz="1800" dirty="0" smtClean="0"/>
              <a:t>Что может быть лучше мороза да инея?</a:t>
            </a:r>
            <a:br>
              <a:rPr lang="ru-RU" sz="1800" dirty="0" smtClean="0"/>
            </a:br>
            <a:r>
              <a:rPr lang="ru-RU" sz="1800" dirty="0" smtClean="0"/>
              <a:t>Земля белая. Небо — синее.</a:t>
            </a:r>
            <a:endParaRPr lang="ru-RU" sz="1800" dirty="0"/>
          </a:p>
        </p:txBody>
      </p:sp>
      <p:pic>
        <p:nvPicPr>
          <p:cNvPr id="4" name="Содержимое 3" descr="P10503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4476781" cy="3357586"/>
          </a:xfrm>
        </p:spPr>
      </p:pic>
      <p:pic>
        <p:nvPicPr>
          <p:cNvPr id="5" name="Рисунок 4" descr="P1050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982643"/>
            <a:ext cx="3643306" cy="27324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500042"/>
            <a:ext cx="2971792" cy="40005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Александр Яшин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Покормите птиц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Покормите птиц зимой!</a:t>
            </a:r>
            <a:br>
              <a:rPr lang="ru-RU" sz="1800" dirty="0" smtClean="0"/>
            </a:br>
            <a:r>
              <a:rPr lang="ru-RU" sz="1800" dirty="0" smtClean="0"/>
              <a:t>Пусть со всех концов</a:t>
            </a:r>
            <a:br>
              <a:rPr lang="ru-RU" sz="1800" dirty="0" smtClean="0"/>
            </a:br>
            <a:r>
              <a:rPr lang="ru-RU" sz="1800" dirty="0" smtClean="0"/>
              <a:t>К вам слетятся, как домой,</a:t>
            </a:r>
            <a:br>
              <a:rPr lang="ru-RU" sz="1800" dirty="0" smtClean="0"/>
            </a:br>
            <a:r>
              <a:rPr lang="ru-RU" sz="1800" dirty="0" smtClean="0"/>
              <a:t>Стайки на крыльцо.</a:t>
            </a:r>
            <a:br>
              <a:rPr lang="ru-RU" sz="1800" dirty="0" smtClean="0"/>
            </a:br>
            <a:r>
              <a:rPr lang="ru-RU" sz="1800" dirty="0" smtClean="0"/>
              <a:t>Небогаты их корма.</a:t>
            </a:r>
            <a:br>
              <a:rPr lang="ru-RU" sz="1800" dirty="0" smtClean="0"/>
            </a:br>
            <a:r>
              <a:rPr lang="ru-RU" sz="1800" dirty="0" smtClean="0"/>
              <a:t>Горсть зерна нужна,</a:t>
            </a:r>
            <a:br>
              <a:rPr lang="ru-RU" sz="1800" dirty="0" smtClean="0"/>
            </a:br>
            <a:r>
              <a:rPr lang="ru-RU" sz="1800" dirty="0" smtClean="0"/>
              <a:t>Горсть одна — и не страшна</a:t>
            </a:r>
            <a:br>
              <a:rPr lang="ru-RU" sz="1800" dirty="0" smtClean="0"/>
            </a:br>
            <a:r>
              <a:rPr lang="ru-RU" sz="1800" dirty="0" smtClean="0"/>
              <a:t>Будет им зима.</a:t>
            </a:r>
            <a:endParaRPr lang="ru-RU" sz="1800" dirty="0"/>
          </a:p>
        </p:txBody>
      </p:sp>
      <p:pic>
        <p:nvPicPr>
          <p:cNvPr id="4" name="Содержимое 3" descr="P1040743 воспитателям ру лауреа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5" y="1142984"/>
            <a:ext cx="3000396" cy="4000528"/>
          </a:xfrm>
        </p:spPr>
      </p:pic>
      <p:pic>
        <p:nvPicPr>
          <p:cNvPr id="5" name="Рисунок 4" descr="9a34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143380"/>
            <a:ext cx="3797004" cy="25003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Уборка снега с проезжей части, расчистка пешеходных дорожек просто необходимы для нормального перемещения людей пешком или на транспорте.</a:t>
            </a:r>
            <a:endParaRPr lang="ru-RU" sz="1800" dirty="0"/>
          </a:p>
        </p:txBody>
      </p:sp>
      <p:pic>
        <p:nvPicPr>
          <p:cNvPr id="5" name="Рисунок 4" descr="d8f22afb045597e91bd6488c84713f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64"/>
            <a:ext cx="4429124" cy="3943745"/>
          </a:xfrm>
          <a:prstGeom prst="rect">
            <a:avLst/>
          </a:prstGeom>
        </p:spPr>
      </p:pic>
      <p:pic>
        <p:nvPicPr>
          <p:cNvPr id="4" name="Содержимое 3" descr="BYSzyyUDRZ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3480692"/>
            <a:ext cx="4572000" cy="337730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0668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Обычный зимний день в городе. Тихо падает пушистый снег. На крышах домов, деревьях, остановках, машинах появляются белые шапки, на дорогах- мягкие скрипучие коврики. Морозный  воздух чист и свеж.</a:t>
            </a:r>
            <a:endParaRPr lang="ru-RU" sz="1800" dirty="0"/>
          </a:p>
        </p:txBody>
      </p:sp>
      <p:pic>
        <p:nvPicPr>
          <p:cNvPr id="4" name="Содержимое 3" descr="1020848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119943"/>
            <a:ext cx="6519892" cy="440496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Самый долгожданный праздник – Новый год. Подарки, веселье, сказочные герои, запах мандаринов и хвои, предвкушение чудес делают его самым ярким и неповторимым.</a:t>
            </a:r>
            <a:endParaRPr lang="ru-RU" sz="1800" dirty="0"/>
          </a:p>
        </p:txBody>
      </p:sp>
      <p:pic>
        <p:nvPicPr>
          <p:cNvPr id="4" name="Содержимое 3" descr="P1050330 - коп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2285993"/>
            <a:ext cx="4429156" cy="2945135"/>
          </a:xfrm>
        </p:spPr>
      </p:pic>
      <p:pic>
        <p:nvPicPr>
          <p:cNvPr id="1026" name="Picture 2" descr="D:\ФОТО\Новый год детский\Новый год 2014-2015\P1050218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00292"/>
            <a:ext cx="4286248" cy="325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216</TotalTime>
  <Words>131</Words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Слайд 1</vt:lpstr>
      <vt:lpstr>Пришла зима. Морозы сковали землю. Замёрзли реки и озёра. Везде лежит белый пушистый снег. Не осталось ни одного тёмного пятнышка. Деревья и кусты засыпаны снегом, как будто надели дорогие шубы.</vt:lpstr>
      <vt:lpstr>Сергей Козлов  Снежинки  За окошком — вьюга, За окошком — тьма, Глядя друг на друга, Спят в снегу дома. А снежинки кружатся - Все им нипочем! - В легких платьях с кружевцем, С голеньким плечом. Медвежонок плюшевый Спит в углу своем И в пол-уха слушает Вьюгу за окном.</vt:lpstr>
      <vt:lpstr>Санки Семен Островский Съезжают санки сами вниз, Но есть у них один каприз. Чтоб с горки мчались сани, Мы вверх их тащим сами.</vt:lpstr>
      <vt:lpstr>Синее и белое Франтишек Грубин Белая зима. Все в инее. Снежная баба от стужи синяя. Ни обеда не ест, ни ужина. Снежная баба, ты простужена? — Что ты, чудак, тепла мне не нужно. С синею стужей живу я дружно. Что может быть лучше мороза да инея? Земля белая. Небо — синее.</vt:lpstr>
      <vt:lpstr>Александр Яшин  Покормите птиц  Покормите птиц зимой! Пусть со всех концов К вам слетятся, как домой, Стайки на крыльцо. Небогаты их корма. Горсть зерна нужна, Горсть одна — и не страшна Будет им зима.</vt:lpstr>
      <vt:lpstr>Уборка снега с проезжей части, расчистка пешеходных дорожек просто необходимы для нормального перемещения людей пешком или на транспорте.</vt:lpstr>
      <vt:lpstr>Обычный зимний день в городе. Тихо падает пушистый снег. На крышах домов, деревьях, остановках, машинах появляются белые шапки, на дорогах- мягкие скрипучие коврики. Морозный  воздух чист и свеж.</vt:lpstr>
      <vt:lpstr>Самый долгожданный праздник – Новый год. Подарки, веселье, сказочные герои, запах мандаринов и хвои, предвкушение чудес делают его самым ярким и неповторимым.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2015-08-28T14:46:01Z</dcterms:created>
  <dcterms:modified xsi:type="dcterms:W3CDTF">2015-09-03T19:16:12Z</dcterms:modified>
</cp:coreProperties>
</file>