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377" autoAdjust="0"/>
  </p:normalViewPr>
  <p:slideViewPr>
    <p:cSldViewPr>
      <p:cViewPr varScale="1">
        <p:scale>
          <a:sx n="78" d="100"/>
          <a:sy n="78" d="100"/>
        </p:scale>
        <p:origin x="-16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DFC7B-5A80-46DE-9245-EA35B9803B2C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31BEB-F3C9-4FA0-8721-2A17B13F1D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огородах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31BEB-F3C9-4FA0-8721-2A17B13F1D4F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071678"/>
            <a:ext cx="5710907" cy="26468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ЛЕТО</a:t>
            </a:r>
            <a:endParaRPr lang="ru-RU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928670"/>
            <a:ext cx="2643206" cy="471490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Летнее утро.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Лето – это пора, когда природа просыпается рано. Летнее утро – удивительное. Высоко в небе плывут лёгкие облачка, воздух чист и свеж, он напоен ароматами трав…                                                                            </a:t>
            </a:r>
            <a:r>
              <a:rPr lang="ru-RU" sz="2000" b="1" i="1" dirty="0" smtClean="0"/>
              <a:t> Ирис Ревю </a:t>
            </a:r>
            <a:r>
              <a:rPr lang="ru-RU" sz="2000" b="1" dirty="0" smtClean="0"/>
              <a:t>Лето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1" dirty="0" smtClean="0"/>
              <a:t>)</a:t>
            </a:r>
            <a:endParaRPr lang="ru-RU" sz="1800" dirty="0"/>
          </a:p>
        </p:txBody>
      </p:sp>
      <p:pic>
        <p:nvPicPr>
          <p:cNvPr id="4" name="Содержимое 3" descr="P1060898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4460" y="857232"/>
            <a:ext cx="292497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858048" cy="115409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Хорошо летом! Золотые лучи солнца щедро льются на землю, раскрашивая её яркими, сочными красками.</a:t>
            </a:r>
            <a:endParaRPr lang="ru-RU" sz="1800" b="1" i="1" dirty="0"/>
          </a:p>
        </p:txBody>
      </p:sp>
      <p:pic>
        <p:nvPicPr>
          <p:cNvPr id="4" name="Содержимое 3" descr="P1060261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482" y="1571612"/>
            <a:ext cx="507184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1071546"/>
            <a:ext cx="3143272" cy="257176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КРУГЛЫЙ ГОД. ИЮНЬ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1800" b="1" dirty="0" smtClean="0"/>
              <a:t>Пришел июнь. </a:t>
            </a:r>
            <a:br>
              <a:rPr lang="ru-RU" sz="1800" b="1" dirty="0" smtClean="0"/>
            </a:br>
            <a:r>
              <a:rPr lang="ru-RU" sz="1800" b="1" dirty="0" smtClean="0"/>
              <a:t>"Июнь! Июнь!" -</a:t>
            </a:r>
            <a:br>
              <a:rPr lang="ru-RU" sz="1800" b="1" dirty="0" smtClean="0"/>
            </a:br>
            <a:r>
              <a:rPr lang="ru-RU" sz="1800" b="1" dirty="0" smtClean="0"/>
              <a:t>В саду щебечут птицы.</a:t>
            </a:r>
            <a:br>
              <a:rPr lang="ru-RU" sz="1800" b="1" dirty="0" smtClean="0"/>
            </a:br>
            <a:r>
              <a:rPr lang="ru-RU" sz="1800" b="1" dirty="0" smtClean="0"/>
              <a:t>На одуванчик только дунь -</a:t>
            </a:r>
            <a:br>
              <a:rPr lang="ru-RU" sz="1800" b="1" dirty="0" smtClean="0"/>
            </a:br>
            <a:r>
              <a:rPr lang="ru-RU" sz="1800" b="1" dirty="0" smtClean="0"/>
              <a:t>И весь он разлетится.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Самуил Маршак</a:t>
            </a:r>
            <a:r>
              <a:rPr lang="ru-RU" sz="4000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P1060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86380" y="3714752"/>
            <a:ext cx="2557463" cy="191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30344 -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928670"/>
            <a:ext cx="3500462" cy="3614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5186370" cy="2011354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В садах поспевают фрукты:  вишни, абрикосы,  яблоки, груши, сливы.  В огородах овощи: огурцы, перец, лук, морковь…</a:t>
            </a:r>
            <a:endParaRPr lang="ru-RU" sz="1800" b="1" i="1" dirty="0"/>
          </a:p>
        </p:txBody>
      </p:sp>
      <p:pic>
        <p:nvPicPr>
          <p:cNvPr id="5" name="Рисунок 4" descr="P1010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357298"/>
            <a:ext cx="3377335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57768596_fresh_vegetables_r_9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857628"/>
            <a:ext cx="2928958" cy="184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P1010564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58200" y="1900593"/>
            <a:ext cx="3942890" cy="295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928670"/>
            <a:ext cx="3900486" cy="2011354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Лето –отличный оздоровительный период. Время походов, катания на велосипедах, самокатах, роликах, купания в речке, в море.  </a:t>
            </a:r>
            <a:endParaRPr lang="ru-RU" sz="1800" b="1" i="1" dirty="0"/>
          </a:p>
        </p:txBody>
      </p:sp>
      <p:pic>
        <p:nvPicPr>
          <p:cNvPr id="4" name="Содержимое 3" descr="Фото00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28670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42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071810"/>
            <a:ext cx="3357586" cy="2518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642918"/>
            <a:ext cx="3186106" cy="222566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Лето – пора развлечений. Взрослые и дети с удовольствием посещают городские парки, катаются на аттракционах.</a:t>
            </a:r>
            <a:endParaRPr lang="ru-RU" sz="1800" b="1" i="1" dirty="0"/>
          </a:p>
        </p:txBody>
      </p:sp>
      <p:pic>
        <p:nvPicPr>
          <p:cNvPr id="4" name="Содержимое 3" descr="IMG_19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500042"/>
            <a:ext cx="3786214" cy="2524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010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64718"/>
            <a:ext cx="3857652" cy="2893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428604"/>
          <a:ext cx="7167569" cy="4447015"/>
        </p:xfrm>
        <a:graphic>
          <a:graphicData uri="http://schemas.openxmlformats.org/drawingml/2006/table">
            <a:tbl>
              <a:tblPr/>
              <a:tblGrid>
                <a:gridCol w="2388867"/>
                <a:gridCol w="2389351"/>
                <a:gridCol w="2389351"/>
              </a:tblGrid>
              <a:tr h="2294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800" dirty="0" smtClean="0"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9600" dirty="0" smtClean="0">
                          <a:latin typeface="Calibri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3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84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1" name="Рисунок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142984"/>
            <a:ext cx="1000132" cy="1000132"/>
          </a:xfrm>
          <a:prstGeom prst="rect">
            <a:avLst/>
          </a:prstGeom>
          <a:noFill/>
        </p:spPr>
      </p:pic>
      <p:pic>
        <p:nvPicPr>
          <p:cNvPr id="2053" name="Picture 5" descr="691181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143248"/>
            <a:ext cx="976318" cy="732239"/>
          </a:xfrm>
          <a:prstGeom prst="rect">
            <a:avLst/>
          </a:prstGeom>
          <a:noFill/>
        </p:spPr>
      </p:pic>
      <p:pic>
        <p:nvPicPr>
          <p:cNvPr id="2051" name="Рисунок 1" descr="Описание: http://welding-perm.ru/data/textimages/a25b1afb452d13f69bc95670cb5b9f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571876"/>
            <a:ext cx="1102010" cy="857256"/>
          </a:xfrm>
          <a:prstGeom prst="rect">
            <a:avLst/>
          </a:prstGeom>
          <a:noFill/>
        </p:spPr>
      </p:pic>
      <p:pic>
        <p:nvPicPr>
          <p:cNvPr id="2050" name="Picture 2" descr="9836x4566_642749_[www.ArtFile.ru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143248"/>
            <a:ext cx="1357322" cy="573212"/>
          </a:xfrm>
          <a:prstGeom prst="rect">
            <a:avLst/>
          </a:prstGeom>
          <a:noFill/>
        </p:spPr>
      </p:pic>
      <p:pic>
        <p:nvPicPr>
          <p:cNvPr id="2049" name="Picture 1" descr="1357768596_fresh_vegetables_r_9-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071942"/>
            <a:ext cx="1021230" cy="644071"/>
          </a:xfrm>
          <a:prstGeom prst="rect">
            <a:avLst/>
          </a:prstGeom>
          <a:noFill/>
        </p:spPr>
      </p:pic>
      <p:pic>
        <p:nvPicPr>
          <p:cNvPr id="2055" name="Рисунок 28"/>
          <p:cNvPicPr>
            <a:picLocks noChangeAspect="1" noChangeArrowheads="1"/>
          </p:cNvPicPr>
          <p:nvPr/>
        </p:nvPicPr>
        <p:blipFill>
          <a:blip r:embed="rId7"/>
          <a:srcRect l="68181" t="53973" r="1088" b="39832"/>
          <a:stretch>
            <a:fillRect/>
          </a:stretch>
        </p:blipFill>
        <p:spPr bwMode="auto">
          <a:xfrm>
            <a:off x="6286512" y="4214818"/>
            <a:ext cx="714380" cy="303752"/>
          </a:xfrm>
          <a:prstGeom prst="rect">
            <a:avLst/>
          </a:prstGeom>
          <a:noFill/>
        </p:spPr>
      </p:pic>
      <p:pic>
        <p:nvPicPr>
          <p:cNvPr id="2052" name="Рисунок 24" descr="Описание: E:\наклейки шкаф\мяч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3929066"/>
            <a:ext cx="571504" cy="571504"/>
          </a:xfrm>
          <a:prstGeom prst="rect">
            <a:avLst/>
          </a:prstGeom>
          <a:noFill/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357290" y="5072074"/>
            <a:ext cx="65722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Наступило лето! Солнце светит ярко.  На  деревьях пышная зелёная листва. </a:t>
            </a:r>
            <a:r>
              <a:rPr lang="ru-RU" sz="16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Летом поспевают овощи, фрукты и ягоды.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играют с мячом, катаются на велосипедах,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строят замки из песка,</a:t>
            </a:r>
            <a:r>
              <a:rPr kumimoji="0" lang="ru-RU" sz="1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купаются в речке.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r1107051415123395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0826" y="1142984"/>
            <a:ext cx="966634" cy="121444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138</Words>
  <PresentationFormat>Экран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Летнее утро. Лето – это пора, когда природа просыпается рано. Летнее утро – удивительное. Высоко в небе плывут лёгкие облачка, воздух чист и свеж, он напоен ароматами трав…                                                                             Ирис Ревю Лето   )</vt:lpstr>
      <vt:lpstr>Хорошо летом! Золотые лучи солнца щедро льются на землю, раскрашивая её яркими, сочными красками.</vt:lpstr>
      <vt:lpstr>КРУГЛЫЙ ГОД. ИЮНЬ  Пришел июнь.  "Июнь! Июнь!" - В саду щебечут птицы. На одуванчик только дунь - И весь он разлетится. Самуил Маршак  </vt:lpstr>
      <vt:lpstr>В садах поспевают фрукты:  вишни, абрикосы,  яблоки, груши, сливы.  В огородах овощи: огурцы, перец, лук, морковь…</vt:lpstr>
      <vt:lpstr>Лето –отличный оздоровительный период. Время походов, катания на велосипедах, самокатах, роликах, купания в речке, в море.  </vt:lpstr>
      <vt:lpstr>Лето – пора развлечений. Взрослые и дети с удовольствием посещают городские парки, катаются на аттракционах.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2015-08-29T13:13:30Z</dcterms:created>
  <dcterms:modified xsi:type="dcterms:W3CDTF">2015-09-03T19:52:15Z</dcterms:modified>
</cp:coreProperties>
</file>