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9" r:id="rId9"/>
    <p:sldId id="265" r:id="rId10"/>
    <p:sldId id="267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80" r:id="rId21"/>
    <p:sldId id="278" r:id="rId22"/>
    <p:sldId id="268" r:id="rId23"/>
    <p:sldId id="261" r:id="rId24"/>
    <p:sldId id="26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ashaktiv.ru/images/samovar/10068.jpg" TargetMode="External"/><Relationship Id="rId3" Type="http://schemas.openxmlformats.org/officeDocument/2006/relationships/hyperlink" Target="http://www.artchive.com/web_gallery/reproductions/137001-137500/137490/size1.jpg" TargetMode="External"/><Relationship Id="rId7" Type="http://schemas.openxmlformats.org/officeDocument/2006/relationships/hyperlink" Target="http://nfpicnic.narod.ru/pics/sam5.jpg" TargetMode="External"/><Relationship Id="rId12" Type="http://schemas.openxmlformats.org/officeDocument/2006/relationships/hyperlink" Target="http://f12.ifotki.info/org/a2296e29bc750e315dde4ed1fa7b3d50bc5f6c138177362.jpg" TargetMode="External"/><Relationship Id="rId2" Type="http://schemas.openxmlformats.org/officeDocument/2006/relationships/hyperlink" Target="http://stitchfanclub.com/uploads/forum/posts/2010-09/1283357636_kupchikh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pypast.ru/uploads/posts/1268673865_092a6d6f27c4771a74b7f2b78874dce1.jpg" TargetMode="External"/><Relationship Id="rId11" Type="http://schemas.openxmlformats.org/officeDocument/2006/relationships/hyperlink" Target="http://antiques-shop.ru/img/samovar/0026.jpg" TargetMode="External"/><Relationship Id="rId5" Type="http://schemas.openxmlformats.org/officeDocument/2006/relationships/hyperlink" Target="http://s08.radikal.ru/i181/1201/5e/094499867207t.jpg" TargetMode="External"/><Relationship Id="rId10" Type="http://schemas.openxmlformats.org/officeDocument/2006/relationships/hyperlink" Target="http://www.samtoy.ru/foto/pics/1687.png" TargetMode="External"/><Relationship Id="rId4" Type="http://schemas.openxmlformats.org/officeDocument/2006/relationships/hyperlink" Target="http://stat17.privet.ru/lr/092a6e94257c4abc9efdeddc24699817" TargetMode="External"/><Relationship Id="rId9" Type="http://schemas.openxmlformats.org/officeDocument/2006/relationships/hyperlink" Target="http://uhouse.ru/uploads/posts/2012-01/1327366049_samovar-01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a/a2/BodhidharmaYoshitoshi1887.jpg/410px-BodhidharmaYoshitoshi1887.jpg" TargetMode="External"/><Relationship Id="rId2" Type="http://schemas.openxmlformats.org/officeDocument/2006/relationships/hyperlink" Target="http://www.idh.ru/file/art_img/2007/2007_05/20070518/idh_samovar_parts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3.bp.blogspot.com/_WJc7vwjeT8k/SbIml_Y_McI/AAAAAAAAA5g/aorUaDpsg94/s400/%D1%81%D0%B0%D0%BC%D0%BE%D0%B2%D0%B0%D1%80.jpg" TargetMode="External"/><Relationship Id="rId5" Type="http://schemas.openxmlformats.org/officeDocument/2006/relationships/hyperlink" Target="http://dushinechaju.ru/statii/2010-11-01_011.jpg" TargetMode="External"/><Relationship Id="rId4" Type="http://schemas.openxmlformats.org/officeDocument/2006/relationships/hyperlink" Target="http://dushinechaju.ru/statii/1210758704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Круглый стол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«Мы за чаем не скучаем»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 правильно </a:t>
            </a:r>
            <a:r>
              <a:rPr lang="ru-RU" dirty="0" smtClean="0">
                <a:solidFill>
                  <a:srgbClr val="FF0000"/>
                </a:solidFill>
              </a:rPr>
              <a:t>сказать: </a:t>
            </a:r>
            <a:r>
              <a:rPr lang="ru-RU" dirty="0" smtClean="0">
                <a:solidFill>
                  <a:srgbClr val="FF0000"/>
                </a:solidFill>
              </a:rPr>
              <a:t>чайный </a:t>
            </a:r>
            <a:r>
              <a:rPr lang="ru-RU" dirty="0" smtClean="0">
                <a:solidFill>
                  <a:srgbClr val="FF0000"/>
                </a:solidFill>
              </a:rPr>
              <a:t>куст </a:t>
            </a:r>
            <a:r>
              <a:rPr lang="ru-RU" dirty="0" smtClean="0">
                <a:solidFill>
                  <a:srgbClr val="FF0000"/>
                </a:solidFill>
              </a:rPr>
              <a:t>или чайное дерево?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Чайное дерево</a:t>
            </a:r>
            <a:endParaRPr lang="ru-RU" dirty="0"/>
          </a:p>
        </p:txBody>
      </p:sp>
      <p:pic>
        <p:nvPicPr>
          <p:cNvPr id="7" name="Содержимое 6" descr="&amp;chcy;&amp;acy;&amp;jcy;, &amp;chcy;&amp;acy;&amp;jcy;&amp;ncy;&amp;ycy;&amp;jcy; &amp;kcy;&amp;ucy;&amp;scy;&amp;tcy;, &amp;kcy;&amp;icy;&amp;tcy;&amp;acy;&amp;jcy;&amp;scy;&amp;kcy;&amp;icy;&amp;jcy; &amp;chcy;&amp;acy;&amp;jcy;, &amp;kcy;&amp;acy;&amp;mcy;&amp;iecy;&amp;lcy;&amp;icy;&amp;yacy; &amp;kcy;&amp;icy;&amp;tcy;&amp;acy;&amp;jcy;&amp;scy;&amp;kcy;&amp;acy;&amp;yacy;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928956"/>
            <a:ext cx="4040188" cy="24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Чайный куст</a:t>
            </a:r>
            <a:endParaRPr lang="ru-RU" dirty="0"/>
          </a:p>
        </p:txBody>
      </p:sp>
      <p:pic>
        <p:nvPicPr>
          <p:cNvPr id="8" name="Содержимое 7" descr="&amp;chcy;&amp;acy;&amp;jcy;, &amp;chcy;&amp;acy;&amp;jcy;&amp;ncy;&amp;ycy;&amp;jcy; &amp;kcy;&amp;ucy;&amp;scy;&amp;tcy;, &amp;kcy;&amp;icy;&amp;tcy;&amp;acy;&amp;jcy;&amp;scy;&amp;kcy;&amp;icy;&amp;jcy; &amp;chcy;&amp;acy;&amp;jcy;, &amp;kcy;&amp;acy;&amp;mcy;&amp;iecy;&amp;lcy;&amp;icy;&amp;yacy; &amp;kcy;&amp;icy;&amp;tcy;&amp;acy;&amp;jcy;&amp;scy;&amp;kcy;&amp;acy;&amp;yacy;, &amp;chcy;&amp;acy;&amp;jcy;&amp;ncy;&amp;ycy;&amp;jcy; &amp;lcy;&amp;icy;&amp;scy;&amp;tcy;, &amp;pcy;&amp;ucy;&amp;ecy;&amp;rcy;&amp;ncy;&amp;ocy;&amp;iecy; &amp;dcy;&amp;iecy;&amp;rcy;&amp;iecy;&amp;vcy;&amp;ocy;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5025" y="3031993"/>
            <a:ext cx="4041775" cy="223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Какую пользу приносит чай?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Благотворно влияет на желудочно-кишечный тракт и переваривание пищи, задерживает витамин С в организме, помогает в борьбе с цингой, Снижает интенсивность воспалительных процессов; зелёный чай положительно влияет на функцию сердца, стабилизирует кровяное давление, улучшает самочувствие, с молоком – мочегонное, с малиновым вареньем – потогонное4 обожжённые места посыпают сухим чаем, жуют для устранения запаха изо рта, уменьшает ломкость капилляров, содержащийся в чае фтор положительно воздействует на сохранение зубной эмали и предотвращение кариеса, если без сахара; ещё чай имеет возможность поглощать радиоактивные изотопы, помог в Хиросиме.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Из каких растений, цветов можно заваривать чай?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	Из кипрея, морковный, липовый, брусничный, земляничный, из плодов шиповника, из листьев чёрной смородины, из плодов рябины, изюма, с яблоками, из малиновых веток, с душицей, с мелиссой.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Какой чай считается идеальным: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 </a:t>
            </a:r>
            <a:r>
              <a:rPr lang="ru-RU" dirty="0" smtClean="0">
                <a:solidFill>
                  <a:srgbClr val="FF0000"/>
                </a:solidFill>
              </a:rPr>
              <a:t>добавками или нет?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Идеальный чай – это чай без добавок.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какой стране больше всего пьют чай?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Чайная церемония сохранилась только в Японии, где есть специальные чайные домики для чаепития.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Рекламу каких сортов чая вы знаете?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я</a:t>
            </a:r>
            <a:r>
              <a:rPr lang="ru-RU" dirty="0" smtClean="0"/>
              <a:t>понский</a:t>
            </a:r>
          </a:p>
          <a:p>
            <a:r>
              <a:rPr lang="ru-RU" dirty="0"/>
              <a:t>к</a:t>
            </a:r>
            <a:r>
              <a:rPr lang="ru-RU" dirty="0" smtClean="0"/>
              <a:t>итайский</a:t>
            </a:r>
          </a:p>
          <a:p>
            <a:r>
              <a:rPr lang="ru-RU" dirty="0"/>
              <a:t>ц</a:t>
            </a:r>
            <a:r>
              <a:rPr lang="ru-RU" dirty="0" smtClean="0"/>
              <a:t>ейлонский</a:t>
            </a:r>
          </a:p>
          <a:p>
            <a:r>
              <a:rPr lang="ru-RU" dirty="0" err="1"/>
              <a:t>а</a:t>
            </a:r>
            <a:r>
              <a:rPr lang="ru-RU" dirty="0" err="1" smtClean="0"/>
              <a:t>ссомский</a:t>
            </a:r>
            <a:endParaRPr lang="ru-RU" dirty="0" smtClean="0"/>
          </a:p>
          <a:p>
            <a:r>
              <a:rPr lang="ru-RU" dirty="0"/>
              <a:t>г</a:t>
            </a:r>
            <a:r>
              <a:rPr lang="ru-RU" dirty="0" smtClean="0"/>
              <a:t>рузинский</a:t>
            </a:r>
          </a:p>
          <a:p>
            <a:r>
              <a:rPr lang="ru-RU" dirty="0"/>
              <a:t>к</a:t>
            </a:r>
            <a:r>
              <a:rPr lang="ru-RU" dirty="0" smtClean="0"/>
              <a:t>раснодарский</a:t>
            </a:r>
          </a:p>
          <a:p>
            <a:r>
              <a:rPr lang="ru-RU" dirty="0"/>
              <a:t>а</a:t>
            </a:r>
            <a:r>
              <a:rPr lang="ru-RU" dirty="0" smtClean="0"/>
              <a:t>зербайджанский и др.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Как правильно хранить чай?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	Т.к. чай впитывает влагу и запахи, его надо хранить в герметичных упаковках. Лучше в фольге, при относительно низкой температуре. В домашних условиях – в фарфоровой или стеклянной посуде или в жестяных баночках с двойными крышками).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 называется профессия дегустатора чая?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400" dirty="0" smtClean="0"/>
              <a:t>Титестер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 правильно заваривать чай? 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Заблаговременно вымойте заварной чайник от старой заварки и высушите его. Наберите в чайник свежую воду и вскипятите ее на слабом огне.</a:t>
            </a:r>
          </a:p>
          <a:p>
            <a:r>
              <a:rPr lang="ru-RU" dirty="0" smtClean="0"/>
              <a:t>После появления в воде групп маленьких пузырьков, вызывающих ее легкое помутнение, уберите чайник с огня и подождите, пока вода остынет до 80-85 градусов.</a:t>
            </a:r>
          </a:p>
          <a:p>
            <a:r>
              <a:rPr lang="ru-RU" dirty="0" smtClean="0"/>
              <a:t>Не теряйте времени и, пока вода остывает, ополосните заварной чайник 3-4 раза закипевшей водой, чтобы согреть его.</a:t>
            </a:r>
          </a:p>
          <a:p>
            <a:r>
              <a:rPr lang="ru-RU" dirty="0" smtClean="0"/>
              <a:t>В согретый и немного влажный заварной чайник насыпьте сухой чай в расчете одна чайная ложка чая на одну чашку воды, входящую в чайник, и плюс еще одна ложка на сам чайник. Приготовленный таким образом чай будет средней крепости.</a:t>
            </a:r>
          </a:p>
          <a:p>
            <a:r>
              <a:rPr lang="ru-RU" dirty="0" smtClean="0"/>
              <a:t>Дайте сухому чаю в заварном чайнике разбухнуть в течение нескольких секунд.</a:t>
            </a:r>
          </a:p>
          <a:p>
            <a:r>
              <a:rPr lang="ru-RU" dirty="0" smtClean="0"/>
              <a:t>В заварной чайник налейте 2/3 или половину остывшей воды, которая в него помещается. Закройте его крышкой и — сверху — салфеткой таким образом, чтобы закрылись отверстия в крышке и носике.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Теперь дайте чаю настояться. Листовые черные чаи не рекомендуется заваривать более 5 минут, черные чаи мелких сортов – более 4 минут. При соблюдении всех вышеизложенных правил, касающихся состояния заварного чайника, мягкости воды, ее кипения «белым ключом», двукратной заливки, оптимальное время настаивания будет равняться 3,5-4 минутам. Именно столько, и ни минутой больше.</a:t>
            </a:r>
          </a:p>
          <a:p>
            <a:r>
              <a:rPr lang="ru-RU" dirty="0" smtClean="0"/>
              <a:t>Где-то в середине этого процесса долейте в заварной чайник воду, проследите, чтобы между нею и крышкой оставалось пространство. Снова накройте чайник крышкой и салфеткой.</a:t>
            </a:r>
          </a:p>
          <a:p>
            <a:r>
              <a:rPr lang="ru-RU" dirty="0" smtClean="0"/>
              <a:t>Уже в конце процесса настаивания долейте воду до самого верха. Такая троекратная заливка способствует более медленному остыванию воды.</a:t>
            </a:r>
          </a:p>
          <a:p>
            <a:r>
              <a:rPr lang="ru-RU" dirty="0" smtClean="0"/>
              <a:t>Появившаяся в процессе настаивания пенка – верный признак правильности ваших действий. Снимать ее не стоит, ведь там накапливаются многие полезные вещества, например, эфирные масла. После завершения процесса настаивания размешайте пенку ложкой в чайнике.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Б.М. Кустодиев «Купчиха за чаем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http://stitchfanclub.com/uploads/forum/posts/2010-09/1283357636_kupchikh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71612"/>
            <a:ext cx="585791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Упоминание о чае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User\Мои документы\Мои рисунки\картинки\самова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65" y="1600200"/>
            <a:ext cx="315007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212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Какие вам известны способы применения чая при различных заболеваниях.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Сухой чай – от ожога, тошноты, нарывов, от болезни глаз, дёсен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i="1" dirty="0" smtClean="0"/>
              <a:t> </a:t>
            </a:r>
            <a:r>
              <a:rPr lang="ru-RU" dirty="0"/>
              <a:t>Создан препарат витамина Р из чая для </a:t>
            </a:r>
            <a:r>
              <a:rPr lang="ru-RU" dirty="0" smtClean="0"/>
              <a:t>инъекций.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3.bp.blogspot.com/_WJc7vwjeT8k/SbIml_Y_McI/AAAAAAAAA5g/aorUaDpsg94/s400/%D1%81%D0%B0%D0%BC%D0%BE%D0%B2%D0%B0%D1%8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0"/>
            <a:ext cx="514353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u="sng" dirty="0" smtClean="0">
                <a:hlinkClick r:id="rId2"/>
              </a:rPr>
              <a:t>http://stitchfanclub.com/uploads/forum/posts/2010-09/1283357636_kupchikha.jpg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2.</a:t>
            </a:r>
            <a:r>
              <a:rPr lang="ru-RU" u="sng" dirty="0" smtClean="0">
                <a:hlinkClick r:id="rId3"/>
              </a:rPr>
              <a:t>http://www.artchive.com/web_gallery/reproductions/137001-137500/137490/size1.jpg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3.</a:t>
            </a:r>
            <a:r>
              <a:rPr lang="ru-RU" u="sng" dirty="0" smtClean="0">
                <a:hlinkClick r:id="rId4"/>
              </a:rPr>
              <a:t>http://stat17.privet.ru/</a:t>
            </a:r>
            <a:r>
              <a:rPr lang="ru-RU" u="sng" dirty="0" err="1" smtClean="0">
                <a:hlinkClick r:id="rId4"/>
              </a:rPr>
              <a:t>lr</a:t>
            </a:r>
            <a:r>
              <a:rPr lang="ru-RU" u="sng" dirty="0" smtClean="0">
                <a:hlinkClick r:id="rId4"/>
              </a:rPr>
              <a:t>/092a6e94257c4abc9efdeddc24699817</a:t>
            </a:r>
            <a:endParaRPr lang="ru-RU" u="sng" dirty="0" smtClean="0"/>
          </a:p>
          <a:p>
            <a:pPr>
              <a:buNone/>
            </a:pPr>
            <a:r>
              <a:rPr lang="ru-RU" dirty="0" smtClean="0"/>
              <a:t>4.</a:t>
            </a:r>
            <a:r>
              <a:rPr lang="ru-RU" u="sng" dirty="0" smtClean="0">
                <a:hlinkClick r:id="rId5"/>
              </a:rPr>
              <a:t>http://s08.radikal.ru/i181/1201/5e/094499867207t.jpg</a:t>
            </a:r>
            <a:endParaRPr lang="ru-RU" u="sng" dirty="0" smtClean="0"/>
          </a:p>
          <a:p>
            <a:pPr>
              <a:buNone/>
            </a:pPr>
            <a:r>
              <a:rPr lang="ru-RU" dirty="0" smtClean="0"/>
              <a:t>5.</a:t>
            </a:r>
            <a:r>
              <a:rPr lang="ru-RU" u="sng" dirty="0" smtClean="0">
                <a:hlinkClick r:id="rId6"/>
              </a:rPr>
              <a:t>http://copypast.ru/uploads/posts/1268673865_092a6d6f27c4771a74b7f2b78874dce1.jpg</a:t>
            </a:r>
            <a:endParaRPr lang="ru-RU" u="sng" dirty="0" smtClean="0"/>
          </a:p>
          <a:p>
            <a:pPr>
              <a:buNone/>
            </a:pPr>
            <a:r>
              <a:rPr lang="ru-RU" u="sng" dirty="0" smtClean="0"/>
              <a:t>6. </a:t>
            </a:r>
            <a:r>
              <a:rPr lang="ru-RU" u="sng" dirty="0" smtClean="0">
                <a:hlinkClick r:id="rId7"/>
              </a:rPr>
              <a:t>http://nfpicnic.narod.ru/pics/sam5.jpg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7. </a:t>
            </a:r>
            <a:r>
              <a:rPr lang="ru-RU" u="sng" dirty="0" smtClean="0">
                <a:hlinkClick r:id="rId8"/>
              </a:rPr>
              <a:t>http://www.vashaktiv.ru/images/samovar/10068.jpg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8. </a:t>
            </a:r>
            <a:r>
              <a:rPr lang="ru-RU" u="sng" dirty="0" smtClean="0">
                <a:hlinkClick r:id="rId9"/>
              </a:rPr>
              <a:t>http://uhouse.ru/uploads/posts/2012-01/1327366049_samovar-01.jpg</a:t>
            </a:r>
            <a:endParaRPr lang="ru-RU" u="sng" dirty="0" smtClean="0"/>
          </a:p>
          <a:p>
            <a:pPr>
              <a:buNone/>
            </a:pPr>
            <a:r>
              <a:rPr lang="ru-RU" u="sng" dirty="0" smtClean="0"/>
              <a:t>9. </a:t>
            </a:r>
            <a:r>
              <a:rPr lang="ru-RU" u="sng" dirty="0" smtClean="0">
                <a:hlinkClick r:id="rId10"/>
              </a:rPr>
              <a:t>http://www.samtoy.ru/foto/pics/1687.png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10. </a:t>
            </a:r>
            <a:r>
              <a:rPr lang="ru-RU" u="sng" dirty="0" smtClean="0">
                <a:hlinkClick r:id="rId11"/>
              </a:rPr>
              <a:t>http://antiques-shop.ru/img/samovar/0026.jpg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11.</a:t>
            </a:r>
            <a:r>
              <a:rPr lang="ru-RU" u="sng" dirty="0" smtClean="0">
                <a:hlinkClick r:id="rId12"/>
              </a:rPr>
              <a:t>http://f12.ifotki.info/</a:t>
            </a:r>
            <a:r>
              <a:rPr lang="ru-RU" u="sng" dirty="0" err="1" smtClean="0">
                <a:hlinkClick r:id="rId12"/>
              </a:rPr>
              <a:t>org</a:t>
            </a:r>
            <a:r>
              <a:rPr lang="ru-RU" u="sng" dirty="0" smtClean="0">
                <a:hlinkClick r:id="rId12"/>
              </a:rPr>
              <a:t>/a2296e29bc750e315dde4ed1fa7b3d50bc5f6c138177362.jpg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12.</a:t>
            </a:r>
            <a:r>
              <a:rPr lang="ru-RU" u="sng" dirty="0" smtClean="0">
                <a:hlinkClick r:id="rId2"/>
              </a:rPr>
              <a:t>http://www.idh.ru/file/art_img/2007/2007_05/20070518/idh_samovar_parts.gif</a:t>
            </a:r>
            <a:endParaRPr lang="ru-RU" u="sng" dirty="0" smtClean="0"/>
          </a:p>
          <a:p>
            <a:pPr>
              <a:buNone/>
            </a:pPr>
            <a:r>
              <a:rPr lang="ru-RU" u="sng" dirty="0" smtClean="0"/>
              <a:t>13.</a:t>
            </a:r>
            <a:r>
              <a:rPr lang="ru-RU" u="sng" dirty="0" smtClean="0">
                <a:hlinkClick r:id="rId3"/>
              </a:rPr>
              <a:t>http://upload.wikimedia.org/wikipedia/commons/thumb/a/a2/BodhidharmaYoshitoshi1887.jpg/410px-BodhidharmaYoshitoshi1887.jpg</a:t>
            </a:r>
            <a:endParaRPr lang="ru-RU" u="sng" dirty="0" smtClean="0"/>
          </a:p>
          <a:p>
            <a:pPr>
              <a:buNone/>
            </a:pPr>
            <a:r>
              <a:rPr lang="ru-RU" u="sng" dirty="0" smtClean="0"/>
              <a:t>14.</a:t>
            </a:r>
            <a:r>
              <a:rPr lang="ru-RU" u="sng" dirty="0" smtClean="0">
                <a:hlinkClick r:id="rId4"/>
              </a:rPr>
              <a:t>http://dushinechaju.ru/statii/1210758704.jpg</a:t>
            </a:r>
            <a:endParaRPr lang="ru-RU" u="sng" dirty="0" smtClean="0"/>
          </a:p>
          <a:p>
            <a:pPr>
              <a:buNone/>
            </a:pPr>
            <a:r>
              <a:rPr lang="ru-RU" u="sng" dirty="0" smtClean="0"/>
              <a:t>15. </a:t>
            </a:r>
            <a:r>
              <a:rPr lang="ru-RU" u="sng" dirty="0" smtClean="0">
                <a:hlinkClick r:id="rId5"/>
              </a:rPr>
              <a:t>http://dushinechaju.ru/statii/2010-11-01_011.jpg</a:t>
            </a:r>
            <a:endParaRPr lang="ru-RU" u="sng" dirty="0" smtClean="0"/>
          </a:p>
          <a:p>
            <a:pPr>
              <a:buNone/>
            </a:pPr>
            <a:r>
              <a:rPr lang="ru-RU" u="sng" dirty="0" smtClean="0"/>
              <a:t>16.</a:t>
            </a:r>
            <a:r>
              <a:rPr lang="ru-RU" u="sng" dirty="0" smtClean="0">
                <a:hlinkClick r:id="rId6"/>
              </a:rPr>
              <a:t>http://3.bp.blogspot.com/_WJc7vwjeT8k/</a:t>
            </a:r>
            <a:r>
              <a:rPr lang="ru-RU" u="sng" dirty="0" err="1" smtClean="0">
                <a:hlinkClick r:id="rId6"/>
              </a:rPr>
              <a:t>SbIml_Y_McI</a:t>
            </a:r>
            <a:r>
              <a:rPr lang="ru-RU" u="sng" dirty="0" smtClean="0">
                <a:hlinkClick r:id="rId6"/>
              </a:rPr>
              <a:t>/AAAAAAAAA5g/aorUaDpsg94/s400/%D1%81%D0%B0%D0%BC%D0%BE%D0%B2%D0%B0%D1%80.jpg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В.Г. Перов «Чаепитие в Мытищах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http://www.artchive.com/web_gallery/reproductions/137001-137500/137490/size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728" y="1357298"/>
            <a:ext cx="585791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В. Харченко «Лакомка»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stat17.privet.ru/lr/092a6e94257c4abc9efdeddc24699817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8794" y="1357298"/>
            <a:ext cx="5072098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Богданов-Бельский «Чаепитие у учительницы»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s08.radikal.ru/i181/1201/5e/094499867207t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05557" y="1600200"/>
            <a:ext cx="57328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Самовары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copypast.ru/uploads/posts/1268673865_092a6d6f27c4771a74b7f2b78874dce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1"/>
            <a:ext cx="23574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nfpicnic.narod.ru/pics/sam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571612"/>
            <a:ext cx="178594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ashaktiv.ru/images/samovar/100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428736"/>
            <a:ext cx="185738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uhouse.ru/uploads/posts/2012-01/1327366049_samovar-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1357298"/>
            <a:ext cx="198120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samtoy.ru/foto/pics/1687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9" y="4000504"/>
            <a:ext cx="185738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antiques-shop.ru/img/samovar/002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4143380"/>
            <a:ext cx="2286016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f12.ifotki.info/org/a2296e29bc750e315dde4ed1fa7b3d50bc5f6c13817736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4143380"/>
            <a:ext cx="221457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g12.nnm.ru/5/6/e/6/d/730c296c998749f7b41f910c49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21" y="4214794"/>
            <a:ext cx="221457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Устройство самовара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www.idh.ru/file/art_img/2007/2007_05/20070518/idh_samovar_parts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814393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Кто открыл чай?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3" descr="http://upload.wikimedia.org/wikipedia/commons/thumb/a/a2/BodhidharmaYoshitoshi1887.jpg/410px-BodhidharmaYoshitoshi1887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7547" y="1600200"/>
            <a:ext cx="30979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Буддийский патриарх Дарма в </a:t>
            </a:r>
            <a:r>
              <a:rPr lang="en-US" dirty="0" smtClean="0"/>
              <a:t>V</a:t>
            </a:r>
            <a:r>
              <a:rPr lang="ru-RU" dirty="0" smtClean="0"/>
              <a:t> веке в Китае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Родина чая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Родиной чая считается Китай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139</TotalTime>
  <Words>528</Words>
  <Application>Microsoft Office PowerPoint</Application>
  <PresentationFormat>Экран (4:3)</PresentationFormat>
  <Paragraphs>72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шаблон 1</vt:lpstr>
      <vt:lpstr>Круглый стол  «Мы за чаем не скучаем»</vt:lpstr>
      <vt:lpstr>Б.М. Кустодиев «Купчиха за чаем»</vt:lpstr>
      <vt:lpstr>В.Г. Перов «Чаепитие в Мытищах»</vt:lpstr>
      <vt:lpstr>В. Харченко «Лакомка»</vt:lpstr>
      <vt:lpstr>Богданов-Бельский «Чаепитие у учительницы»</vt:lpstr>
      <vt:lpstr>Самовары</vt:lpstr>
      <vt:lpstr>Устройство самовара</vt:lpstr>
      <vt:lpstr>Кто открыл чай?</vt:lpstr>
      <vt:lpstr>Родина чая</vt:lpstr>
      <vt:lpstr>Как правильно сказать: чайный куст или чайное дерево?</vt:lpstr>
      <vt:lpstr>Какую пользу приносит чай?</vt:lpstr>
      <vt:lpstr>Из каких растений, цветов можно заваривать чай?</vt:lpstr>
      <vt:lpstr>Какой чай считается идеальным:  с добавками или нет?</vt:lpstr>
      <vt:lpstr>В какой стране больше всего пьют чай?</vt:lpstr>
      <vt:lpstr>Рекламу каких сортов чая вы знаете?</vt:lpstr>
      <vt:lpstr>Как правильно хранить чай?</vt:lpstr>
      <vt:lpstr>Как называется профессия дегустатора чая?</vt:lpstr>
      <vt:lpstr>Как правильно заваривать чай?  </vt:lpstr>
      <vt:lpstr>Презентация PowerPoint</vt:lpstr>
      <vt:lpstr>Упоминание о чае</vt:lpstr>
      <vt:lpstr>Какие вам известны способы применения чая при различных заболеваниях.</vt:lpstr>
      <vt:lpstr>Презентация PowerPoint</vt:lpstr>
      <vt:lpstr>Ресурсы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Семейный вечер  «Мы за чаем не скучаем»</dc:title>
  <dc:creator>Лена</dc:creator>
  <cp:lastModifiedBy>User</cp:lastModifiedBy>
  <cp:revision>22</cp:revision>
  <dcterms:created xsi:type="dcterms:W3CDTF">2014-02-08T11:47:52Z</dcterms:created>
  <dcterms:modified xsi:type="dcterms:W3CDTF">2014-03-30T08:49:29Z</dcterms:modified>
</cp:coreProperties>
</file>