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0" r:id="rId4"/>
    <p:sldId id="271" r:id="rId5"/>
    <p:sldId id="272" r:id="rId6"/>
    <p:sldId id="273" r:id="rId7"/>
    <p:sldId id="259" r:id="rId8"/>
    <p:sldId id="282" r:id="rId9"/>
    <p:sldId id="275" r:id="rId10"/>
    <p:sldId id="283" r:id="rId11"/>
    <p:sldId id="276" r:id="rId12"/>
    <p:sldId id="285" r:id="rId13"/>
    <p:sldId id="278" r:id="rId14"/>
    <p:sldId id="279" r:id="rId15"/>
    <p:sldId id="286" r:id="rId16"/>
    <p:sldId id="280" r:id="rId17"/>
    <p:sldId id="268" r:id="rId18"/>
    <p:sldId id="266" r:id="rId19"/>
    <p:sldId id="28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Font typeface="Arial" charset="0"/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Arial" charset="0"/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Arial" charset="0"/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Arial" charset="0"/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Arial" charset="0"/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33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84944415-A7C9-42DA-B22B-1ED0F2D0CF40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C3658D00-7201-4837-8DB6-EA73C8729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D5E6D-2198-4044-907F-97E3D7AD73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78D9-C73F-4874-B06F-35CB41F01982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F3B8-6165-4AD9-9D51-AD350EEE3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C0A0-9B71-4E7F-80C7-0AE9E4AB49AC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FAD3-C3EC-444B-A8BA-AAE1F05A5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BAA0-91B5-4FD5-AF8D-61FA2D799534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54DD-129C-43A6-AF9A-10DA823CF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261E-73E2-434E-B024-0DDB158244D5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C0061-7739-447A-AA4D-06D9FB277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DB40-4435-4C49-8A44-E7B9C031A51F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EC1B-E83B-4E44-8878-811C3D5BE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7A88-5632-4002-B6C7-E7FEC1F0D374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2B41-6BB5-4CD8-BEF9-8491CFDF0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8D8DB-D097-4811-A79D-0C2A18177ABE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F78B-05DF-40B7-8C56-98088509A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B6F3-3D67-4628-B82B-1FADA7FDFB25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6F2B-96F1-4823-8EC1-0A0F4D4F9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C568-E812-4FC0-9A60-0E9783DAFB86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9020-0F44-478D-A4C9-2ACAD1E53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CEE3-DB84-46B3-B26A-49EEEB7E8DD8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40F1-32C7-4CC2-BDB5-541542BD7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BE75-E8E5-4858-A2EC-D9E946A7B964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902A-ABA8-4ED1-A347-E4A835026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3E5752-E95E-458A-BDCE-680910A65E88}" type="datetime1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D24247-B6FA-487A-A6E9-367B2EA74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72;\&#1095;&#1072;&#1089;&#1090;&#1091;&#1096;&#1082;&#1080;.mp3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Buratino%20-%20Glavnaya%20.mp3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4;&#1072;&#1076;&#1080;&#1082;\Desktop\detskaya-pesnya-leto--eto-horosho(mp3-blog.info)%20(1).mp3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72;\Muzyka_dlya_konkursov_-_Saksofon_(iPlayer.fm)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72;&#1087;&#1072;%20&#1084;&#1086;&#1078;&#1077;&#1090;.mp3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9600" dirty="0" smtClean="0">
                <a:latin typeface="Arial" charset="0"/>
              </a:rPr>
              <a:t>Прощание с 1 классом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1"/>
                </a:solidFill>
              </a:rPr>
              <a:t>Подготовил учитель начальных классов 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</a:rPr>
              <a:t>РБ г. Белорецк МОБУ СОШ №3</a:t>
            </a:r>
          </a:p>
          <a:p>
            <a:pPr eaLnBrk="1" hangingPunct="1"/>
            <a:r>
              <a:rPr lang="ru-RU" sz="1800" dirty="0" err="1" smtClean="0">
                <a:solidFill>
                  <a:schemeClr val="tx1"/>
                </a:solidFill>
              </a:rPr>
              <a:t>Вегерова</a:t>
            </a:r>
            <a:r>
              <a:rPr lang="ru-RU" sz="1800" dirty="0" smtClean="0">
                <a:solidFill>
                  <a:schemeClr val="tx1"/>
                </a:solidFill>
              </a:rPr>
              <a:t> Любовь Васильевна</a:t>
            </a: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7" name="Содержимое 6" descr="52347344_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95437" y="1648619"/>
            <a:ext cx="5953125" cy="442912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261E-73E2-434E-B024-0DDB158244D5}" type="datetime1">
              <a:rPr lang="ru-RU" smtClean="0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0061-7739-447A-AA4D-06D9FB27761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5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365037734230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484784"/>
            <a:ext cx="2746648" cy="2068569"/>
          </a:xfrm>
        </p:spPr>
      </p:pic>
      <p:pic>
        <p:nvPicPr>
          <p:cNvPr id="10" name="Содержимое 9" descr="kinopoisk.ru-Skazka-o-rybake-i-rybke-88110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11560" y="4005064"/>
            <a:ext cx="3080690" cy="230425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261E-73E2-434E-B024-0DDB158244D5}" type="datetime1">
              <a:rPr lang="ru-RU" smtClean="0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0061-7739-447A-AA4D-06D9FB27761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1" name="Рисунок 10" descr="Novyj_God_v_Ledovom_Dvorce_g_Molodechn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79912" y="1196752"/>
            <a:ext cx="2001142" cy="2741290"/>
          </a:xfrm>
          <a:prstGeom prst="rect">
            <a:avLst/>
          </a:prstGeom>
        </p:spPr>
      </p:pic>
      <p:pic>
        <p:nvPicPr>
          <p:cNvPr id="12" name="Рисунок 11" descr="tri-medvedja-rosmen-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6056" y="4149080"/>
            <a:ext cx="2952328" cy="2224088"/>
          </a:xfrm>
          <a:prstGeom prst="rect">
            <a:avLst/>
          </a:prstGeom>
        </p:spPr>
      </p:pic>
      <p:pic>
        <p:nvPicPr>
          <p:cNvPr id="13" name="Рисунок 12" descr="195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68144" y="1484784"/>
            <a:ext cx="2785754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Окружающий мир</a:t>
            </a:r>
            <a:endParaRPr lang="ru-RU" dirty="0"/>
          </a:p>
        </p:txBody>
      </p:sp>
      <p:pic>
        <p:nvPicPr>
          <p:cNvPr id="7" name="Содержимое 6" descr="059104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08956" y="1797272"/>
            <a:ext cx="5499348" cy="415200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261E-73E2-434E-B024-0DDB158244D5}" type="datetime1">
              <a:rPr lang="ru-RU" smtClean="0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0061-7739-447A-AA4D-06D9FB27761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5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261E-73E2-434E-B024-0DDB158244D5}" type="datetime1">
              <a:rPr lang="ru-RU" smtClean="0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0061-7739-447A-AA4D-06D9FB27761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772816"/>
            <a:ext cx="1944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БЕРЁЗА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772816"/>
            <a:ext cx="1777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МАЛИНА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772816"/>
            <a:ext cx="14934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СОСНА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780928"/>
            <a:ext cx="21880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ВОРОБЕЙ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2780928"/>
            <a:ext cx="21153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СТРЕКОЗА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780928"/>
            <a:ext cx="1746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ВОРОНА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3933056"/>
            <a:ext cx="12057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ЗМЕЯ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3933056"/>
            <a:ext cx="14125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БЕЛКА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3933056"/>
            <a:ext cx="12048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ЛИСА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ЯДОВИТЫЕ ЯГОДЫ И ГРИБЫ</a:t>
            </a:r>
            <a:endParaRPr lang="ru-RU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261E-73E2-434E-B024-0DDB158244D5}" type="datetime1">
              <a:rPr lang="ru-RU" smtClean="0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0061-7739-447A-AA4D-06D9FB27761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7" name="Рисунок 6" descr="0012-034-Mukhomo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4365104"/>
            <a:ext cx="3261175" cy="2016224"/>
          </a:xfrm>
          <a:prstGeom prst="rect">
            <a:avLst/>
          </a:prstGeom>
        </p:spPr>
      </p:pic>
      <p:pic>
        <p:nvPicPr>
          <p:cNvPr id="8" name="Рисунок 7" descr="116662_99bbfffa2219eb593d76df3a6c770d29_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4509120"/>
            <a:ext cx="3450035" cy="2016224"/>
          </a:xfrm>
          <a:prstGeom prst="rect">
            <a:avLst/>
          </a:prstGeom>
        </p:spPr>
      </p:pic>
      <p:pic>
        <p:nvPicPr>
          <p:cNvPr id="9" name="Рисунок 8" descr="1408422098_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1556792"/>
            <a:ext cx="2376264" cy="2520280"/>
          </a:xfrm>
          <a:prstGeom prst="rect">
            <a:avLst/>
          </a:prstGeom>
        </p:spPr>
      </p:pic>
      <p:pic>
        <p:nvPicPr>
          <p:cNvPr id="10" name="Рисунок 9" descr="598673065981666_454274_p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84168" y="1628800"/>
            <a:ext cx="2567552" cy="2448272"/>
          </a:xfrm>
          <a:prstGeom prst="rect">
            <a:avLst/>
          </a:prstGeom>
        </p:spPr>
      </p:pic>
      <p:pic>
        <p:nvPicPr>
          <p:cNvPr id="11" name="Рисунок 10" descr="voronij_glaz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824" y="1916832"/>
            <a:ext cx="305694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Физкультура и ИЗО</a:t>
            </a:r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1155" y="1628799"/>
            <a:ext cx="8131285" cy="435604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261E-73E2-434E-B024-0DDB158244D5}" type="datetime1">
              <a:rPr lang="ru-RU" smtClean="0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0061-7739-447A-AA4D-06D9FB27761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Веселые частушки</a:t>
            </a:r>
            <a:endParaRPr lang="ru-RU" i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xth08gj6v8m21lio1y9gq1k5szqgv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827584" y="1484784"/>
            <a:ext cx="7272808" cy="51051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261E-73E2-434E-B024-0DDB158244D5}" type="datetime1">
              <a:rPr lang="ru-RU" smtClean="0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0061-7739-447A-AA4D-06D9FB27761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" name="част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7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«Второй класс»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2292" name="Picture 4" descr="дети с ранце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1341438"/>
            <a:ext cx="489585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Buratino - Glavnaya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smtClean="0">
                <a:solidFill>
                  <a:srgbClr val="0000CC"/>
                </a:solidFill>
                <a:latin typeface="Monotype Corsiva" pitchFamily="66" charset="0"/>
              </a:rPr>
              <a:t>Здравствуй, лето!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3316" name="Picture 4" descr="sun1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557338"/>
            <a:ext cx="55451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etskaya-pesnya-leto--eto-horosho(mp3-blog.info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Ура! Мы второклассники!</a:t>
            </a:r>
            <a:endParaRPr lang="ru-RU" dirty="0"/>
          </a:p>
        </p:txBody>
      </p:sp>
      <p:pic>
        <p:nvPicPr>
          <p:cNvPr id="7" name="Содержимое 6" descr="DSC0146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1600200"/>
            <a:ext cx="7848872" cy="492514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261E-73E2-434E-B024-0DDB158244D5}" type="datetime1">
              <a:rPr lang="ru-RU" smtClean="0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0061-7739-447A-AA4D-06D9FB27761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Muzyka_dlya_konkursov_-_Saksofon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Парад школьных наук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100" name="Picture 4" descr="филин с колокольчико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1484313"/>
            <a:ext cx="37528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Папа может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09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792088"/>
          </a:xfrm>
        </p:spPr>
        <p:txBody>
          <a:bodyPr/>
          <a:lstStyle/>
          <a:p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5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6400800" cy="41764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МАШ_НА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ПРУЖ_НА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ДАЧ_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Щ_КА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Ч_ДО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628800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204864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852936"/>
            <a:ext cx="4443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4410" y="3429000"/>
            <a:ext cx="407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2402" y="4005064"/>
            <a:ext cx="407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 descr="10kl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2132856"/>
            <a:ext cx="2241617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772400" cy="864096"/>
          </a:xfrm>
        </p:spPr>
        <p:txBody>
          <a:bodyPr/>
          <a:lstStyle/>
          <a:p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5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 У П И»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 Щ Е Ц»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 Н Г Т»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132856"/>
            <a:ext cx="485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trike="sngStrike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endParaRPr lang="ru-RU" sz="5400" b="1" strike="sngStrike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996952"/>
            <a:ext cx="467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trike="sngStrik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endParaRPr lang="ru-RU" sz="5400" b="1" strike="sngStrike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717032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trike="sngStrike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5400" b="1" strike="sngStrike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y28143251E-02_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4581128"/>
            <a:ext cx="280831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1152128"/>
          </a:xfrm>
        </p:spPr>
        <p:txBody>
          <a:bodyPr/>
          <a:lstStyle/>
          <a:p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420888"/>
            <a:ext cx="6400800" cy="39604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АБЛЕК  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ОБКАСА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ИЛАС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4158" y="2967335"/>
            <a:ext cx="20499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БЕЛКА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365104"/>
            <a:ext cx="23042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СОБАКА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733256"/>
            <a:ext cx="1521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4018_html_157d21d5.pn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323528" y="1844824"/>
            <a:ext cx="280382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ПЕНА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ШАР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БОР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МЕТР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924944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924944"/>
            <a:ext cx="8640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2924944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2924944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37014 -0.1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0694 L -0.32343 -0.0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58646 0.0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4559 0.1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Школьная переменка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5124" name="Picture 4" descr="де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628775"/>
            <a:ext cx="787241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/>
          </a:p>
        </p:txBody>
      </p:sp>
      <p:pic>
        <p:nvPicPr>
          <p:cNvPr id="7" name="Содержимое 6" descr="1023042_html_m7c14ae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11829" y="1600200"/>
            <a:ext cx="3720342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261E-73E2-434E-B024-0DDB158244D5}" type="datetime1">
              <a:rPr lang="ru-RU" smtClean="0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0061-7739-447A-AA4D-06D9FB27761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5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ПИ100ЛЕТ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СВИ100К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ТЕ100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ЛИ100К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7261E-73E2-434E-B024-0DDB158244D5}" type="datetime1">
              <a:rPr lang="ru-RU" smtClean="0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0061-7739-447A-AA4D-06D9FB27761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412</TotalTime>
  <Words>172</Words>
  <Application>Microsoft Office PowerPoint</Application>
  <PresentationFormat>Экран (4:3)</PresentationFormat>
  <Paragraphs>100</Paragraphs>
  <Slides>19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нач.школа 1.</vt:lpstr>
      <vt:lpstr>Прощание с 1 классом</vt:lpstr>
      <vt:lpstr>Парад школьных наук</vt:lpstr>
      <vt:lpstr>Русский язык</vt:lpstr>
      <vt:lpstr>Русский язык</vt:lpstr>
      <vt:lpstr>Русский язык</vt:lpstr>
      <vt:lpstr>Русский язык</vt:lpstr>
      <vt:lpstr>Школьная переменка</vt:lpstr>
      <vt:lpstr>Математика</vt:lpstr>
      <vt:lpstr>Математика</vt:lpstr>
      <vt:lpstr>Литература</vt:lpstr>
      <vt:lpstr>Чтение</vt:lpstr>
      <vt:lpstr>Окружающий мир</vt:lpstr>
      <vt:lpstr>Окружающий мир</vt:lpstr>
      <vt:lpstr>ЯДОВИТЫЕ ЯГОДЫ И ГРИБЫ</vt:lpstr>
      <vt:lpstr>Физкультура и ИЗО</vt:lpstr>
      <vt:lpstr>Веселые частушки</vt:lpstr>
      <vt:lpstr>«Второй класс»</vt:lpstr>
      <vt:lpstr>Здравствуй, лето!</vt:lpstr>
      <vt:lpstr>Ура! Мы второклассники!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 с 1 классом</dc:title>
  <dc:creator>Admin</dc:creator>
  <dc:description>http://aida.ucoz.ru</dc:description>
  <cp:lastModifiedBy>вадик</cp:lastModifiedBy>
  <cp:revision>42</cp:revision>
  <dcterms:created xsi:type="dcterms:W3CDTF">2011-05-22T14:21:54Z</dcterms:created>
  <dcterms:modified xsi:type="dcterms:W3CDTF">2015-06-05T18:37:24Z</dcterms:modified>
</cp:coreProperties>
</file>