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4" r:id="rId6"/>
    <p:sldId id="272" r:id="rId7"/>
    <p:sldId id="271" r:id="rId8"/>
    <p:sldId id="267" r:id="rId9"/>
    <p:sldId id="269" r:id="rId10"/>
    <p:sldId id="261" r:id="rId11"/>
    <p:sldId id="268" r:id="rId12"/>
    <p:sldId id="274" r:id="rId13"/>
    <p:sldId id="270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0066"/>
    <a:srgbClr val="772D0F"/>
    <a:srgbClr val="FF9A05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4768A-34CA-4C20-BBB9-B5067252F16C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BD750-6017-44CA-B384-48B2919770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4768A-34CA-4C20-BBB9-B5067252F16C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BD750-6017-44CA-B384-48B291977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4768A-34CA-4C20-BBB9-B5067252F16C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BD750-6017-44CA-B384-48B291977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4768A-34CA-4C20-BBB9-B5067252F16C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BD750-6017-44CA-B384-48B291977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4768A-34CA-4C20-BBB9-B5067252F16C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BD750-6017-44CA-B384-48B2919770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4768A-34CA-4C20-BBB9-B5067252F16C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BD750-6017-44CA-B384-48B291977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4768A-34CA-4C20-BBB9-B5067252F16C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BD750-6017-44CA-B384-48B2919770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4768A-34CA-4C20-BBB9-B5067252F16C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BD750-6017-44CA-B384-48B291977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4768A-34CA-4C20-BBB9-B5067252F16C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BD750-6017-44CA-B384-48B291977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4768A-34CA-4C20-BBB9-B5067252F16C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1BD750-6017-44CA-B384-48B291977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EB4768A-34CA-4C20-BBB9-B5067252F16C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51BD750-6017-44CA-B384-48B291977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EB4768A-34CA-4C20-BBB9-B5067252F16C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51BD750-6017-44CA-B384-48B2919770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image" Target="../media/image78.jpeg"/><Relationship Id="rId3" Type="http://schemas.microsoft.com/office/2007/relationships/hdphoto" Target="../media/hdphoto1.wdp"/><Relationship Id="rId7" Type="http://schemas.openxmlformats.org/officeDocument/2006/relationships/image" Target="../media/image72.jpeg"/><Relationship Id="rId12" Type="http://schemas.openxmlformats.org/officeDocument/2006/relationships/image" Target="../media/image77.jpeg"/><Relationship Id="rId17" Type="http://schemas.openxmlformats.org/officeDocument/2006/relationships/image" Target="../media/image82.jpeg"/><Relationship Id="rId2" Type="http://schemas.openxmlformats.org/officeDocument/2006/relationships/image" Target="../media/image2.png"/><Relationship Id="rId16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11" Type="http://schemas.openxmlformats.org/officeDocument/2006/relationships/image" Target="../media/image76.jpeg"/><Relationship Id="rId5" Type="http://schemas.openxmlformats.org/officeDocument/2006/relationships/image" Target="../media/image70.jpeg"/><Relationship Id="rId15" Type="http://schemas.openxmlformats.org/officeDocument/2006/relationships/image" Target="../media/image80.jpeg"/><Relationship Id="rId10" Type="http://schemas.openxmlformats.org/officeDocument/2006/relationships/image" Target="../media/image75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Relationship Id="rId14" Type="http://schemas.openxmlformats.org/officeDocument/2006/relationships/image" Target="../media/image7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6dc65b93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40000" contrast="-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5953"/>
            <a:ext cx="9144000" cy="6883953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-180528" y="692696"/>
            <a:ext cx="8280920" cy="4299000"/>
            <a:chOff x="-252536" y="1268760"/>
            <a:chExt cx="8280920" cy="429900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699792" y="1268760"/>
              <a:ext cx="5100949" cy="1015663"/>
              <a:chOff x="2699792" y="1988840"/>
              <a:chExt cx="5100949" cy="1015663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2771800" y="1988840"/>
                <a:ext cx="502894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6000" b="1" dirty="0" smtClean="0">
                    <a:ln w="11430"/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Segoe Print" panose="02000600000000000000" pitchFamily="2" charset="0"/>
                  </a:rPr>
                  <a:t>ЛЕТОПИСЬ</a:t>
                </a:r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2699792" y="1988840"/>
                <a:ext cx="502894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6000" b="1" dirty="0" smtClean="0">
                    <a:ln w="11430"/>
                    <a:solidFill>
                      <a:srgbClr val="CC330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Segoe Print" panose="02000600000000000000" pitchFamily="2" charset="0"/>
                  </a:rPr>
                  <a:t>ЛЕТОПИСЬ</a:t>
                </a:r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251520" y="2348880"/>
              <a:ext cx="7416824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6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anose="02000600000000000000" pitchFamily="2" charset="0"/>
                </a:rPr>
                <a:t>«Моя </a:t>
              </a:r>
            </a:p>
            <a:p>
              <a:pPr algn="ctr"/>
              <a:r>
                <a:rPr lang="ru-RU" sz="66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anose="02000600000000000000" pitchFamily="2" charset="0"/>
                </a:rPr>
                <a:t>педагогическая </a:t>
              </a:r>
            </a:p>
            <a:p>
              <a:pPr algn="ctr"/>
              <a:r>
                <a:rPr lang="ru-RU" sz="66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anose="02000600000000000000" pitchFamily="2" charset="0"/>
                </a:rPr>
                <a:t>династия»</a:t>
              </a:r>
              <a:endParaRPr lang="ru-RU" sz="6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252536" y="1412776"/>
              <a:ext cx="8280920" cy="415498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endParaRPr lang="ru-RU" sz="6600" b="1" cap="none" spc="0" dirty="0" smtClean="0">
                <a:ln w="11430"/>
                <a:solidFill>
                  <a:srgbClr val="CC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</a:endParaRPr>
            </a:p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 </a:t>
              </a:r>
              <a:r>
                <a:rPr lang="ru-RU" sz="6600" b="1" cap="none" spc="0" dirty="0" smtClean="0">
                  <a:ln w="11430"/>
                  <a:solidFill>
                    <a:schemeClr val="accent1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anose="02000600000000000000" pitchFamily="2" charset="0"/>
                </a:rPr>
                <a:t>«</a:t>
              </a:r>
              <a:r>
                <a:rPr lang="ru-RU" sz="6600" b="1" dirty="0" smtClean="0">
                  <a:ln w="11430"/>
                  <a:solidFill>
                    <a:schemeClr val="accent1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anose="02000600000000000000" pitchFamily="2" charset="0"/>
                </a:rPr>
                <a:t>М</a:t>
              </a:r>
              <a:r>
                <a:rPr lang="ru-RU" sz="6600" b="1" cap="none" spc="0" dirty="0" smtClean="0">
                  <a:ln w="11430"/>
                  <a:solidFill>
                    <a:schemeClr val="accent1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anose="02000600000000000000" pitchFamily="2" charset="0"/>
                </a:rPr>
                <a:t>оя </a:t>
              </a:r>
            </a:p>
            <a:p>
              <a:pPr algn="ctr"/>
              <a:r>
                <a:rPr lang="ru-RU" sz="6600" b="1" cap="none" spc="0" dirty="0" smtClean="0">
                  <a:ln w="11430"/>
                  <a:solidFill>
                    <a:schemeClr val="accent1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anose="02000600000000000000" pitchFamily="2" charset="0"/>
                </a:rPr>
                <a:t>педагогическая </a:t>
              </a:r>
            </a:p>
            <a:p>
              <a:pPr algn="ctr"/>
              <a:r>
                <a:rPr lang="ru-RU" sz="6600" b="1" cap="none" spc="0" dirty="0" smtClean="0">
                  <a:ln w="11430"/>
                  <a:solidFill>
                    <a:schemeClr val="accent1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anose="02000600000000000000" pitchFamily="2" charset="0"/>
                </a:rPr>
                <a:t>династия»</a:t>
              </a:r>
              <a:endParaRPr lang="ru-RU" sz="6600" b="1" cap="none" spc="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580112" y="4941168"/>
            <a:ext cx="4608512" cy="1631216"/>
            <a:chOff x="5580112" y="4941168"/>
            <a:chExt cx="4608512" cy="1631216"/>
          </a:xfrm>
        </p:grpSpPr>
        <p:sp>
          <p:nvSpPr>
            <p:cNvPr id="12" name="TextBox 11"/>
            <p:cNvSpPr txBox="1"/>
            <p:nvPr/>
          </p:nvSpPr>
          <p:spPr>
            <a:xfrm>
              <a:off x="5580112" y="4941168"/>
              <a:ext cx="356388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anose="02000600000000000000" pitchFamily="2" charset="0"/>
                </a:rPr>
                <a:t>Подготовила Морозова Анна Николаевна,</a:t>
              </a:r>
            </a:p>
            <a:p>
              <a:r>
                <a:rPr lang="ru-RU" sz="20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anose="02000600000000000000" pitchFamily="2" charset="0"/>
                </a:rPr>
                <a:t>педагог –психолог </a:t>
              </a:r>
              <a:r>
                <a:rPr lang="en-US" sz="20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anose="02000600000000000000" pitchFamily="2" charset="0"/>
                </a:rPr>
                <a:t>I </a:t>
              </a:r>
              <a:r>
                <a:rPr lang="ru-RU" sz="20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anose="02000600000000000000" pitchFamily="2" charset="0"/>
                </a:rPr>
                <a:t>к.к.</a:t>
              </a:r>
            </a:p>
            <a:p>
              <a:r>
                <a:rPr lang="ru-RU" sz="20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anose="02000600000000000000" pitchFamily="2" charset="0"/>
                </a:rPr>
                <a:t>МКДОУ </a:t>
              </a:r>
              <a:r>
                <a:rPr lang="ru-RU" sz="2000" b="1" dirty="0" err="1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anose="02000600000000000000" pitchFamily="2" charset="0"/>
                </a:rPr>
                <a:t>д</a:t>
              </a:r>
              <a:r>
                <a:rPr lang="en-US" sz="20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anose="02000600000000000000" pitchFamily="2" charset="0"/>
                </a:rPr>
                <a:t>/</a:t>
              </a:r>
              <a:r>
                <a:rPr lang="ru-RU" sz="20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anose="02000600000000000000" pitchFamily="2" charset="0"/>
                </a:rPr>
                <a:t>с № 90 «Калинка»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616624" y="4941168"/>
              <a:ext cx="4572000" cy="16312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2000" b="1" dirty="0" smtClean="0">
                  <a:ln w="11430"/>
                  <a:solidFill>
                    <a:srgbClr val="CC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anose="02000600000000000000" pitchFamily="2" charset="0"/>
                </a:rPr>
                <a:t>Подготовила Морозова </a:t>
              </a:r>
            </a:p>
            <a:p>
              <a:r>
                <a:rPr lang="ru-RU" sz="2000" b="1" dirty="0" smtClean="0">
                  <a:ln w="11430"/>
                  <a:solidFill>
                    <a:srgbClr val="CC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anose="02000600000000000000" pitchFamily="2" charset="0"/>
                </a:rPr>
                <a:t>Анна Николаевна,</a:t>
              </a:r>
            </a:p>
            <a:p>
              <a:r>
                <a:rPr lang="ru-RU" sz="2000" b="1" dirty="0" smtClean="0">
                  <a:ln w="11430"/>
                  <a:solidFill>
                    <a:srgbClr val="CC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anose="02000600000000000000" pitchFamily="2" charset="0"/>
                </a:rPr>
                <a:t>педагог –психолог </a:t>
              </a:r>
              <a:r>
                <a:rPr lang="en-US" sz="2000" b="1" dirty="0" smtClean="0">
                  <a:ln w="11430"/>
                  <a:solidFill>
                    <a:srgbClr val="CC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anose="02000600000000000000" pitchFamily="2" charset="0"/>
                </a:rPr>
                <a:t>I </a:t>
              </a:r>
              <a:r>
                <a:rPr lang="ru-RU" sz="2000" b="1" dirty="0" smtClean="0">
                  <a:ln w="11430"/>
                  <a:solidFill>
                    <a:srgbClr val="CC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anose="02000600000000000000" pitchFamily="2" charset="0"/>
                </a:rPr>
                <a:t>к.к.</a:t>
              </a:r>
            </a:p>
            <a:p>
              <a:r>
                <a:rPr lang="ru-RU" sz="2000" b="1" dirty="0" smtClean="0">
                  <a:ln w="11430"/>
                  <a:solidFill>
                    <a:srgbClr val="CC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anose="02000600000000000000" pitchFamily="2" charset="0"/>
                </a:rPr>
                <a:t>МКДОУ </a:t>
              </a:r>
              <a:r>
                <a:rPr lang="ru-RU" sz="2000" b="1" dirty="0" err="1" smtClean="0">
                  <a:ln w="11430"/>
                  <a:solidFill>
                    <a:srgbClr val="CC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anose="02000600000000000000" pitchFamily="2" charset="0"/>
                </a:rPr>
                <a:t>д</a:t>
              </a:r>
              <a:r>
                <a:rPr lang="en-US" sz="2000" b="1" dirty="0" smtClean="0">
                  <a:ln w="11430"/>
                  <a:solidFill>
                    <a:srgbClr val="CC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anose="02000600000000000000" pitchFamily="2" charset="0"/>
                </a:rPr>
                <a:t>/</a:t>
              </a:r>
              <a:r>
                <a:rPr lang="ru-RU" sz="2000" b="1" dirty="0" smtClean="0">
                  <a:ln w="11430"/>
                  <a:solidFill>
                    <a:srgbClr val="CC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anose="02000600000000000000" pitchFamily="2" charset="0"/>
                </a:rPr>
                <a:t>с № 90 </a:t>
              </a:r>
            </a:p>
            <a:p>
              <a:r>
                <a:rPr lang="ru-RU" sz="2000" b="1" dirty="0" smtClean="0">
                  <a:ln w="11430"/>
                  <a:solidFill>
                    <a:srgbClr val="CC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anose="02000600000000000000" pitchFamily="2" charset="0"/>
                </a:rPr>
                <a:t>«Калинка»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454698" y="6165304"/>
            <a:ext cx="3341438" cy="400110"/>
            <a:chOff x="2454698" y="6165304"/>
            <a:chExt cx="3341438" cy="40011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454698" y="6165304"/>
              <a:ext cx="29674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anose="02000600000000000000" pitchFamily="2" charset="0"/>
                </a:rPr>
                <a:t>Новосибирск -2014г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83768" y="6165304"/>
              <a:ext cx="33123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n w="11430"/>
                  <a:solidFill>
                    <a:schemeClr val="accent1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anose="02000600000000000000" pitchFamily="2" charset="0"/>
                </a:rPr>
                <a:t>Новосибирск -2014г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кита\Downloads\2 девочки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3999" cy="6863316"/>
          </a:xfrm>
          <a:prstGeom prst="rect">
            <a:avLst/>
          </a:prstGeom>
          <a:noFill/>
        </p:spPr>
      </p:pic>
      <p:pic>
        <p:nvPicPr>
          <p:cNvPr id="1029" name="Picture 5" descr="D:\МУЗЫКА\Мои рисунки\мери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142851"/>
            <a:ext cx="2357454" cy="3357587"/>
          </a:xfrm>
          <a:prstGeom prst="ellipse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030" name="Picture 6" descr="D:\МУЗЫКА\Мои рисунки\мерья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52736"/>
            <a:ext cx="1704975" cy="2571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4019604" y="357166"/>
            <a:ext cx="14810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b="1" cap="all" dirty="0" smtClean="0">
              <a:ln/>
              <a:solidFill>
                <a:schemeClr val="bg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endParaRPr lang="ru-RU" b="1" cap="all" dirty="0" smtClean="0">
              <a:ln/>
              <a:solidFill>
                <a:schemeClr val="bg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b="1" cap="all" dirty="0" smtClean="0">
              <a:ln/>
              <a:solidFill>
                <a:schemeClr val="bg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571876"/>
            <a:ext cx="839130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Мурсалова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Мериям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Алтаевна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7200"/>
            <a:endParaRPr lang="ru-RU" sz="20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7200"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Моя племянница конечно тоже хочет стать педагогом и учится на 3 курсе  Новосибирского Педагогического Колледжа № 2, по специализации педагог театрализованной деятельности. Отличается творческими способностями - активно принимает участие в театральных постановках, конкурсах, соревнованиях.</a:t>
            </a:r>
          </a:p>
          <a:p>
            <a:pPr indent="457200" algn="ctr"/>
            <a:endParaRPr lang="ru-RU" sz="24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3" name="Picture 3" descr="D:\МУЗЫКА\Мои рисунки\Мои рисунки\2012\лето 2012\P70301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1357298"/>
            <a:ext cx="2714612" cy="2037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Никита\Desktop\летопись\94025322_large_stihii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  <p:pic>
        <p:nvPicPr>
          <p:cNvPr id="8" name="Рисунок 7" descr="D:\Мои рисунки\Мои рисунки\2011\Педагог-психолог 2011\DSC0965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428868"/>
            <a:ext cx="1285884" cy="1807438"/>
          </a:xfrm>
          <a:prstGeom prst="rect">
            <a:avLst/>
          </a:prstGeom>
          <a:ln w="889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D:\Мои рисунки\Мои рисунки\2010\сиб.ярмарка\PB06002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4714884"/>
            <a:ext cx="2071702" cy="1571636"/>
          </a:xfrm>
          <a:prstGeom prst="rect">
            <a:avLst/>
          </a:prstGeom>
          <a:ln w="889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3" descr="F:\аня сканиров\династия на конкурс\гончаровы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2080591" cy="1357322"/>
          </a:xfrm>
          <a:prstGeom prst="rect">
            <a:avLst/>
          </a:prstGeom>
          <a:ln w="889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TextBox 17"/>
          <p:cNvSpPr txBox="1"/>
          <p:nvPr/>
        </p:nvSpPr>
        <p:spPr>
          <a:xfrm>
            <a:off x="214282" y="1785926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 Гончаровых, 1983г.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:\МУЗЫКА\Мои рисунки\Мои рисунки\Юбилей Костяна\DSC_0447 - копия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88640"/>
            <a:ext cx="1571636" cy="2094502"/>
          </a:xfrm>
          <a:prstGeom prst="rect">
            <a:avLst/>
          </a:prstGeom>
          <a:ln w="889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TextBox 19"/>
          <p:cNvSpPr txBox="1"/>
          <p:nvPr/>
        </p:nvSpPr>
        <p:spPr>
          <a:xfrm>
            <a:off x="1979712" y="2420888"/>
            <a:ext cx="5146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Морозова (Гончарова) Анна Николаевна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7704" y="2357431"/>
            <a:ext cx="70220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5250"/>
            <a:endParaRPr lang="ru-RU" sz="16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95250"/>
            <a:endParaRPr lang="ru-RU" sz="16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95250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Педагог-  психолог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квалификационной категории.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Моя деятельность педагога – психолога началась с 2001 года, сразу после  окончания Новосибирского Педагогического Колледжа №2, а 2004 году я окончила Московский  Государственный Педагогический Университет по этой специальности.</a:t>
            </a:r>
            <a:endParaRPr lang="ru-RU" sz="9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14282" y="4357694"/>
            <a:ext cx="64294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2008 г. работала педагогом- психологом в МКДОУ «Детский сад № 262 с приоритетным осуществлением художественно-эстетического развития детей» Дзержинского района. С 2012 г. Работаю в МКДОУ 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/c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90 «Калинка» Центрального округа г. Новосибирска.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Люблю участвовать в профессиональных конкурсах, выставках, семинарах. Принимала участие в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городском конкурсе «Педагог – психолог 2011», Международной образовательной выставке «УЧСИБ-2010».</a:t>
            </a:r>
          </a:p>
          <a:p>
            <a:endParaRPr lang="ru-RU" sz="1600" dirty="0"/>
          </a:p>
        </p:txBody>
      </p:sp>
      <p:pic>
        <p:nvPicPr>
          <p:cNvPr id="21" name="Picture 2" descr="C:\Users\Никита\Desktop\морозовы\P807006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357166"/>
            <a:ext cx="2143140" cy="1332222"/>
          </a:xfrm>
          <a:prstGeom prst="rect">
            <a:avLst/>
          </a:prstGeom>
          <a:ln w="889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Никита\Desktop\летопись\94025322_large_stihii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1"/>
            <a:ext cx="9144001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85729"/>
            <a:ext cx="64294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 творческий потенциал раскрываю в систематической публикации статей в новосибирском журнале «Дети», в  театрализованных постановках  в ДОУ.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D:\Мои рисунки\Мои рисунки\2011\dsc0109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785926"/>
            <a:ext cx="2286016" cy="1706656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C:\Users\Никита\Desktop\династия на конкурс\26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285728"/>
            <a:ext cx="2143140" cy="1500198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6" descr="C:\Users\Никита\Desktop\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5143512"/>
            <a:ext cx="1681246" cy="1264858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2" descr="D:\МУЗЫКА\Мои рисунки\фото работа\фото песочной терапии\Новая025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5643578"/>
            <a:ext cx="1381499" cy="1035915"/>
          </a:xfrm>
          <a:prstGeom prst="rect">
            <a:avLst/>
          </a:prstGeom>
          <a:ln w="88900" cap="sq" cmpd="thickThin">
            <a:solidFill>
              <a:schemeClr val="tx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 descr="D:\Мои рисунки\Мои рисунки\2010\сиб.ярмарка\PB050065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3286124"/>
            <a:ext cx="2000264" cy="1500198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715140" y="1928802"/>
            <a:ext cx="2428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Новогодний утренник, 2011г.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86051" y="2143116"/>
            <a:ext cx="6357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Посещаю мероприятия способствующие повышению уровня квалификации, профессиональному и личностному росту – обучающие семинары, тренинги, профессиональные курсы.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7159" y="3714752"/>
            <a:ext cx="62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Наработанным опытом делюсь с коллегами на педагогических советах, конференциях, методических объединениях.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4643446"/>
            <a:ext cx="7143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Приоритетным направлением своей деятельности считаю работу по развитию эмоционально- личностных компетенции детей дошкольного возраста. Одним из любимых методов работы с детьми является песочная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терапия.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x_6dc65b93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5953"/>
            <a:ext cx="9144000" cy="6883953"/>
          </a:xfrm>
          <a:prstGeom prst="rect">
            <a:avLst/>
          </a:prstGeom>
        </p:spPr>
      </p:pic>
      <p:pic>
        <p:nvPicPr>
          <p:cNvPr id="2050" name="Picture 2" descr="C:\Users\Никита\Desktop\летопись\main_big.jpg"/>
          <p:cNvPicPr>
            <a:picLocks noChangeAspect="1" noChangeArrowheads="1"/>
          </p:cNvPicPr>
          <p:nvPr/>
        </p:nvPicPr>
        <p:blipFill>
          <a:blip r:embed="rId4" cstate="email">
            <a:lum bright="4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928926" y="214291"/>
            <a:ext cx="52149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b="1" cap="all" dirty="0" smtClean="0">
              <a:ln/>
              <a:solidFill>
                <a:schemeClr val="bg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 уверена,</a:t>
            </a: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что На этом летопись о нашей династии не заканчивается.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endParaRPr lang="ru-RU" b="1" cap="all" dirty="0" smtClean="0">
              <a:ln/>
              <a:solidFill>
                <a:schemeClr val="accent2">
                  <a:lumMod val="50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endParaRPr lang="ru-RU" b="1" cap="all" dirty="0" smtClean="0">
              <a:ln/>
              <a:solidFill>
                <a:schemeClr val="accent2">
                  <a:lumMod val="50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D:\МУЗЫКА\Мои рисунки\Мои рисунки\сентябрь 2013\P802004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2060848"/>
            <a:ext cx="1428760" cy="165259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F:\аня сканиров\династия на конкурс\дмяа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14290"/>
            <a:ext cx="2643206" cy="1803861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2" descr="D:\Анина папка\МО для психологов\DSC0916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1740774" cy="252254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411760" y="3933056"/>
            <a:ext cx="65008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       </a:t>
            </a:r>
            <a:r>
              <a:rPr lang="ru-RU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это!?  гены? Судьба? предназначение? Сложно судить, </a:t>
            </a:r>
          </a:p>
          <a:p>
            <a:pPr algn="ctr"/>
            <a:r>
              <a:rPr lang="ru-RU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 неизменным остается одно- </a:t>
            </a:r>
          </a:p>
          <a:p>
            <a:pPr algn="ctr"/>
            <a:r>
              <a:rPr lang="ru-RU" sz="2400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любовь к детям!!!</a:t>
            </a:r>
          </a:p>
          <a:p>
            <a:pPr algn="ctr"/>
            <a:r>
              <a:rPr lang="ru-RU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Желание сделать для них мир лучшее!</a:t>
            </a:r>
          </a:p>
          <a:p>
            <a:pPr algn="ctr"/>
            <a:r>
              <a:rPr lang="ru-RU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Желание вселить добро в </a:t>
            </a:r>
          </a:p>
          <a:p>
            <a:pPr algn="ctr"/>
            <a:r>
              <a:rPr lang="ru-RU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чистую прекрасную душу каждого ребенка!?!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2204864"/>
            <a:ext cx="3857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Моя дочь Елизавета , которая учится сейчас в 1 классе,  тоже хочет стать учителем начальных классов.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6dc65b93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5953"/>
            <a:ext cx="9144000" cy="688395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39552" y="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Спасибо вам, мои родные и близкие! </a:t>
            </a:r>
          </a:p>
          <a:p>
            <a:pPr algn="ctr"/>
            <a:r>
              <a:rPr lang="ru-RU" sz="2400" b="1" i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Ведь в каждом из нас есть частичка друг друга!!!</a:t>
            </a:r>
            <a:endParaRPr lang="ru-RU" sz="2400" b="1" i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Рисунок 1" descr="1443537_634750788086257500.jp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620688"/>
            <a:ext cx="7154507" cy="6500834"/>
          </a:xfrm>
          <a:prstGeom prst="ellipse">
            <a:avLst/>
          </a:prstGeom>
          <a:ln>
            <a:solidFill>
              <a:srgbClr val="FFFF00"/>
            </a:solidFill>
          </a:ln>
          <a:effectLst>
            <a:softEdge rad="317500"/>
          </a:effectLst>
        </p:spPr>
      </p:pic>
      <p:grpSp>
        <p:nvGrpSpPr>
          <p:cNvPr id="22" name="Группа 21"/>
          <p:cNvGrpSpPr/>
          <p:nvPr/>
        </p:nvGrpSpPr>
        <p:grpSpPr>
          <a:xfrm>
            <a:off x="827584" y="908720"/>
            <a:ext cx="5949466" cy="5790897"/>
            <a:chOff x="1571604" y="908720"/>
            <a:chExt cx="5949466" cy="5790897"/>
          </a:xfrm>
        </p:grpSpPr>
        <p:pic>
          <p:nvPicPr>
            <p:cNvPr id="3" name="Рисунок 2" descr="D:\Мои рисунки\Мои рисунки\2010\мэри кеу\DSC_0184.JPG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1916832"/>
              <a:ext cx="3357586" cy="4143404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pic>
          <p:nvPicPr>
            <p:cNvPr id="7" name="Picture 5" descr="D:\МУЗЫКА\Мои рисунки\мери1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3570" y="4857760"/>
              <a:ext cx="899815" cy="1281555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</a:schemeClr>
              </a:solidFill>
            </a:ln>
          </p:spPr>
        </p:pic>
        <p:pic>
          <p:nvPicPr>
            <p:cNvPr id="8" name="Picture 4" descr="D:\МУЗЫКА\Мои рисунки\Мои рисунки\2012\лето 2012\P7030117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423" y="4786322"/>
              <a:ext cx="817822" cy="126728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  <a:softEdge rad="127000"/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" name="Picture 4" descr="D:\МУЗЫКА\Мои рисунки\Мои рисунки\сентябрь 2013\P8020048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04" y="2643182"/>
              <a:ext cx="1058187" cy="1223965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Picture 6" descr="D:\МУЗЫКА\Мои рисунки\Мои рисунки\2012\маме 50\P6230129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3861048"/>
              <a:ext cx="785818" cy="115258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  <a:softEdge rad="317500"/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1" name="Picture 8" descr="D:\МУЗЫКА\Мои рисунки\Мои рисунки\2012\лето 2012\P7030108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0" y="5357826"/>
              <a:ext cx="857255" cy="134179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2" name="Picture 7" descr="D:\МУЗЫКА\Мои рисунки\Мои рисунки\2012\лето 2012\P7030108.JP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76" y="5500702"/>
              <a:ext cx="775613" cy="1143008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3" name="Picture 5" descr="F:\аня сканиров\династия на конкурс\он.jp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1500174"/>
              <a:ext cx="1044187" cy="1433479"/>
            </a:xfrm>
            <a:prstGeom prst="ellipse">
              <a:avLst/>
            </a:prstGeom>
            <a:ln w="19050" cap="rnd">
              <a:solidFill>
                <a:srgbClr val="FFFF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  <a:softEdge rad="317500"/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4" name="Picture 5" descr="F:\аня сканиров\династия на конкурс\свадьба лукх.jp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348"/>
            <a:stretch>
              <a:fillRect/>
            </a:stretch>
          </p:blipFill>
          <p:spPr bwMode="auto">
            <a:xfrm>
              <a:off x="5796136" y="1412776"/>
              <a:ext cx="843065" cy="128588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6" name="Рисунок 15" descr="C:\Users\Никита\Desktop\АНЯ\баба.jpg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908720"/>
              <a:ext cx="857256" cy="1143008"/>
            </a:xfrm>
            <a:prstGeom prst="ellipse">
              <a:avLst/>
            </a:prstGeom>
            <a:noFill/>
            <a:ln w="57150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7" name="Рисунок 16" descr="C:\Users\Никита\Desktop\АНЯ\дед.jpg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928670"/>
              <a:ext cx="928694" cy="1143008"/>
            </a:xfrm>
            <a:prstGeom prst="ellipse">
              <a:avLst/>
            </a:prstGeom>
            <a:noFill/>
            <a:ln w="57150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8" name="Picture 3" descr="F:\аня сканиров\династия на конкурс\гончаровы.jpg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5882"/>
            <a:stretch>
              <a:fillRect/>
            </a:stretch>
          </p:blipFill>
          <p:spPr bwMode="auto">
            <a:xfrm>
              <a:off x="6429388" y="2571744"/>
              <a:ext cx="785818" cy="128588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9" name="Picture 3" descr="C:\Users\Никита\Desktop\морозовы\PC120061.JPG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826" y="3786190"/>
              <a:ext cx="1020244" cy="142001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c2a6c76840f1cbc3a3d72e74c0becfe_XL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-24"/>
            <a:ext cx="9107310" cy="6858000"/>
          </a:xfrm>
          <a:prstGeom prst="rect">
            <a:avLst/>
          </a:prstGeom>
        </p:spPr>
      </p:pic>
      <p:pic>
        <p:nvPicPr>
          <p:cNvPr id="4" name="Рисунок 3" descr="D:\Мои рисунки\Мои рисунки\2010\мэри кеу\DSC_018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2880320" cy="367240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572000" y="0"/>
            <a:ext cx="450059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"Чудеса находятся  в самом ребенке,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indent="4508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 нужно иметь Око в сердце, чтобы увидеть их"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Каким должен быть настоящий педагог-  преподаватель, учитель, воспитатель?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Сейчас много говорят о компетентности, о профессионализме, индивидуальном стиле работы, об имидже, </a:t>
            </a:r>
            <a:r>
              <a:rPr lang="ru-RU" sz="1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эмпатии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может быть для успешного педагога необходим педагогический талант, дар, предрасположенность, задатки и способности, которые в том числе и передаются по наследству?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Позвольте представиться- Морозова Анна Николаевна,  родилась и выросла в семье педагогов. Уже четыре поколения женщин нашей семьи работают с детьми.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раннего детства я  испытывала гордость за своих родных,  и  горячо любимых дедушку и бабушку,  которые и положили начало нашей педагогической династии </a:t>
            </a:r>
            <a:r>
              <a:rPr lang="ru-RU" sz="1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Кузьмицких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Поэтому летопись начнется именно с них!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F8a7e_141889_mediu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797373"/>
          </a:xfrm>
          <a:prstGeom prst="rect">
            <a:avLst/>
          </a:prstGeom>
        </p:spPr>
      </p:pic>
      <p:pic>
        <p:nvPicPr>
          <p:cNvPr id="3" name="Рисунок 2" descr="resample.php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65463">
            <a:off x="683413" y="4806219"/>
            <a:ext cx="2331253" cy="172046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resample.php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1299">
            <a:off x="6633108" y="4992579"/>
            <a:ext cx="1697591" cy="133254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86116" y="714356"/>
            <a:ext cx="2128411" cy="22006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1950</a:t>
            </a:r>
            <a:r>
              <a:rPr lang="ru-RU" sz="1400" b="1" cap="all" dirty="0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1050" b="1" i="1" cap="all" spc="0" dirty="0" smtClean="0">
                <a:ln/>
                <a:solidFill>
                  <a:srgbClr val="CC33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Встретились и поженились</a:t>
            </a:r>
          </a:p>
          <a:p>
            <a:pPr algn="ctr"/>
            <a:r>
              <a:rPr lang="ru-RU" sz="1100" b="1" cap="all" spc="0" dirty="0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cap="all" spc="0" dirty="0" err="1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Кекенина</a:t>
            </a:r>
            <a:r>
              <a:rPr lang="ru-RU" sz="1100" b="1" cap="all" spc="0" dirty="0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Мария Ивановна и</a:t>
            </a:r>
          </a:p>
          <a:p>
            <a:pPr algn="ctr"/>
            <a:r>
              <a:rPr lang="ru-RU" sz="1100" b="1" cap="all" spc="0" dirty="0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cap="all" spc="0" dirty="0" err="1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Кузьмицкий</a:t>
            </a:r>
            <a:r>
              <a:rPr lang="ru-RU" sz="1100" b="1" cap="all" spc="0" dirty="0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Николай Яковлевич</a:t>
            </a:r>
            <a:endParaRPr lang="ru-RU" sz="1100" b="1" cap="all" spc="0" dirty="0">
              <a:ln/>
              <a:solidFill>
                <a:schemeClr val="bg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Никита\Desktop\АНЯ\баба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1580988" cy="2417630"/>
          </a:xfrm>
          <a:prstGeom prst="ellipse">
            <a:avLst/>
          </a:prstGeom>
          <a:noFill/>
          <a:ln w="571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C:\Users\Никита\Desktop\АНЯ\дед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620688"/>
            <a:ext cx="1625974" cy="2376264"/>
          </a:xfrm>
          <a:prstGeom prst="ellipse">
            <a:avLst/>
          </a:prstGeom>
          <a:noFill/>
          <a:ln w="571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" name="Рисунок 9" descr="C:\Users\Никита\Desktop\АНЯ\двое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3000372"/>
            <a:ext cx="2081962" cy="1519316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2" name="Рисунок 11" descr="C:\Users\Никита\Desktop\династия на конкурс\куз-е 3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4643446"/>
            <a:ext cx="2655746" cy="2000264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51520" y="332656"/>
            <a:ext cx="2983637" cy="11393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41652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моя бабушка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60363" y="404664"/>
            <a:ext cx="2983637" cy="11393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211819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 дедушка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Рисунок 14" descr="C:\Users\Никита\Desktop\АНЯ\баба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500042"/>
            <a:ext cx="1580988" cy="2417630"/>
          </a:xfrm>
          <a:prstGeom prst="ellipse">
            <a:avLst/>
          </a:prstGeom>
          <a:noFill/>
          <a:ln w="571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икита\Downloads\самолет.jpg"/>
          <p:cNvPicPr>
            <a:picLocks noChangeAspect="1" noChangeArrowheads="1"/>
          </p:cNvPicPr>
          <p:nvPr/>
        </p:nvPicPr>
        <p:blipFill>
          <a:blip r:embed="rId2" cstate="print">
            <a:lum bright="40000" contrast="-3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C:\Users\Никита\Desktop\династия на конкурс\дед 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2124900" cy="2423192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C:\Users\Никита\Desktop\династия на конкурс\экзамен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643314"/>
            <a:ext cx="2285984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F:\аня сканиров\династия на конкурс\дисант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785794"/>
            <a:ext cx="2044902" cy="2667585"/>
          </a:xfrm>
          <a:prstGeom prst="ellipse">
            <a:avLst/>
          </a:prstGeom>
          <a:ln w="63500" cap="rnd">
            <a:solidFill>
              <a:schemeClr val="tx1">
                <a:lumMod val="9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483768" y="0"/>
            <a:ext cx="458856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Кузьмицкий</a:t>
            </a:r>
            <a:r>
              <a:rPr lang="ru-RU" sz="28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Николай Яковлевич</a:t>
            </a:r>
            <a:endParaRPr lang="ru-RU" sz="2400" b="1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7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 дедушка родился в с. </a:t>
            </a:r>
            <a:r>
              <a:rPr lang="ru-RU" sz="1700" b="1" i="1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Галинское</a:t>
            </a:r>
            <a:r>
              <a:rPr lang="ru-RU" sz="17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700" b="1" i="1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Мошковского</a:t>
            </a:r>
            <a:r>
              <a:rPr lang="ru-RU" sz="17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р-на Новосибирской области в крестьянской семье. Его отец Яков Савельевич погиб на войне под Ленинградом, мать Татьяна </a:t>
            </a:r>
            <a:r>
              <a:rPr lang="ru-RU" sz="1700" b="1" i="1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Селиверстовна</a:t>
            </a:r>
            <a:r>
              <a:rPr lang="ru-RU" sz="17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одна воспитывала  7 детей. После окончания школы - поступил в Тюменское военное училище, совершил 103 прыжка с парашютом,  и прослужил в армии 14 лет.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sz="1600" b="1" i="1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C:\Users\Никита\Downloads\носиб 40 год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5214950"/>
            <a:ext cx="2210204" cy="14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428860" y="4714884"/>
            <a:ext cx="442914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После выхода на пенсию работал в Совете ветеранов </a:t>
            </a:r>
            <a:r>
              <a:rPr lang="ru-RU" sz="1600" b="1" i="1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Заельцовского</a:t>
            </a:r>
            <a:r>
              <a:rPr lang="ru-RU" sz="16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председателем комитета по героико-патриотическому воспитанию молодежи.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Вся его жизнь была посвящена педагогической работе. Он стал</a:t>
            </a:r>
            <a:r>
              <a:rPr lang="ru-RU" sz="16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дважды отличником </a:t>
            </a:r>
            <a:r>
              <a:rPr lang="ru-RU" sz="16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16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просвещения и МВД.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1736" y="3214686"/>
            <a:ext cx="4664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6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1957  году поступил в  Новосибирский Педагогический Институт, на  исторический факультет. Работал преподавателем военного дела и учителем истории в школе № 58 и  № 100 </a:t>
            </a:r>
            <a:r>
              <a:rPr lang="ru-RU" sz="1600" b="1" i="1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Заельцовского</a:t>
            </a:r>
            <a:r>
              <a:rPr lang="ru-RU" sz="16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района. На протяжении 23 лет был директором школы рабочей молодежи №8 Октябрьского района г. Новосибирска. 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Никита\Downloads\волга3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1"/>
            <a:ext cx="9144000" cy="6921470"/>
          </a:xfrm>
          <a:prstGeom prst="rect">
            <a:avLst/>
          </a:prstGeom>
          <a:noFill/>
        </p:spPr>
      </p:pic>
      <p:pic>
        <p:nvPicPr>
          <p:cNvPr id="23555" name="Picture 3" descr="F:\аня сканиров\династия на конкурс\баба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071701" cy="2830059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Рисунок 6" descr="C:\Users\Никита\Desktop\династия на конкурс\куз-е 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4929198"/>
            <a:ext cx="2149948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6" name="Picture 4" descr="D:\МУЗЫКА\Мои рисунки\Мои рисунки\дом\PC13019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5000636"/>
            <a:ext cx="2248778" cy="168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8" name="Picture 6" descr="F:\аня сканиров\династия на конкурс\пед колледж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276872"/>
            <a:ext cx="2943421" cy="2022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339752" y="56138"/>
            <a:ext cx="658996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sz="1400" b="1" cap="all" dirty="0" smtClean="0">
              <a:ln/>
              <a:solidFill>
                <a:schemeClr val="bg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Кекенина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Кузьмицкая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Мария Ивановна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Моя бабушка родилась в с. Старая Рачейка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Сызранского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района Самарской области, воспитывалась в семье вместе с сестрой Александрой одной матерью Анной Семеновной </a:t>
            </a:r>
            <a:r>
              <a:rPr lang="ru-RU" b="1" i="1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Кекениной</a:t>
            </a: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отец погиб в годы войны. После школы в 1945 окончила </a:t>
            </a:r>
            <a:r>
              <a:rPr lang="ru-RU" b="1" i="1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Сызранское</a:t>
            </a: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педагогическое училище по специальности учитель начальной школы.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7422" y="4857761"/>
            <a:ext cx="4286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Несколько тяжелых послевоенных лет молодая семья прожила в Монголии, и только в 1959 г. после распределения обосновалась в Новосибирске и построили дом, в котором родилась вторая дочь и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Кузьмицкая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Ольга Николаевна.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3140968"/>
            <a:ext cx="53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распределению попала в с. Покровка (Амурская область), где работала учителем начальных классов и встретилась с молодым офицером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Кузьмицким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Николаем Яковлевичем.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 же родилась первая дочь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Кузьмицкая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Татьяна Николаевна. </a:t>
            </a:r>
          </a:p>
        </p:txBody>
      </p:sp>
      <p:sp>
        <p:nvSpPr>
          <p:cNvPr id="13" name="Овал 12"/>
          <p:cNvSpPr/>
          <p:nvPr/>
        </p:nvSpPr>
        <p:spPr>
          <a:xfrm>
            <a:off x="6804248" y="3140968"/>
            <a:ext cx="504056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4365104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Сызранское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педагогическое училище, 1948г.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Никита\Downloads\1 сент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-166689" y="0"/>
            <a:ext cx="9310689" cy="698301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86182" y="285728"/>
            <a:ext cx="53578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1959 г. Мария Ивановна окончила Новосибирский Государственный Педагогический Институт и стала преподавать русский язык и литературу в начальной средней  школе № 103 проработав в ней около 20 лет. Ее выпускницей стала будущий директор школы № 103 Меркушева Людмила Алексеевна.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Окончила свой педагогический путь в школе № 203 Калининского района,  проработав там более 5 лет будучи уже на пенсии, став ветераном труда.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Бабушка была настоящим профессионалом, человеком, преданным своей работе. Школа и ученики были ее вторым домом, второй семьей!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F:\аня сканиров\династия на конкурс\1 выпуск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4429132"/>
            <a:ext cx="3214710" cy="2205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3" name="Picture 3" descr="F:\аня сканиров\династия на конкурс\класс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2428868"/>
            <a:ext cx="3000396" cy="2044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4" name="Picture 4" descr="F:\аня сканиров\династия на конкурс\класс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89168"/>
            <a:ext cx="3143272" cy="2168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A0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5" name="Picture 5" descr="F:\аня сканиров\династия на конкурс\класс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52"/>
            <a:ext cx="2857488" cy="2089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кита\Downloads\1 сен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pic>
        <p:nvPicPr>
          <p:cNvPr id="3" name="Рисунок 2" descr="C:\Users\Никита\Desktop\династия на конкурс\куз-е 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1462960" cy="953774"/>
          </a:xfrm>
          <a:prstGeom prst="rect">
            <a:avLst/>
          </a:prstGeom>
          <a:noFill/>
          <a:ln w="57150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4" name="Рисунок 3" descr="C:\Users\Никита\Desktop\династия на конкурс\куз-е 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1000108"/>
            <a:ext cx="785818" cy="1000132"/>
          </a:xfrm>
          <a:prstGeom prst="ellipse">
            <a:avLst/>
          </a:prstGeom>
          <a:noFill/>
          <a:ln w="57150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2500306"/>
            <a:ext cx="564360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cap="all" dirty="0" smtClean="0">
              <a:ln/>
              <a:solidFill>
                <a:schemeClr val="bg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Кузьмицкая</a:t>
            </a:r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Лукинская</a:t>
            </a:r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Татьяна Николаевна.</a:t>
            </a:r>
          </a:p>
          <a:p>
            <a:pPr indent="457200"/>
            <a:r>
              <a:rPr lang="ru-RU" sz="16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Моя тетя окончила</a:t>
            </a:r>
            <a:r>
              <a:rPr lang="ru-RU" sz="16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Новосибирский Государственный Педагогический Институт, и как ее мама стала учителем русского языка и литературы. </a:t>
            </a:r>
          </a:p>
          <a:p>
            <a:pPr indent="457200"/>
            <a:r>
              <a:rPr lang="ru-RU" sz="16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профессии работала в школе села </a:t>
            </a:r>
            <a:r>
              <a:rPr lang="ru-RU" sz="1600" b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Мошнино</a:t>
            </a:r>
            <a:r>
              <a:rPr lang="ru-RU" sz="16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Мошковского</a:t>
            </a:r>
            <a:r>
              <a:rPr lang="ru-RU" sz="16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Новосибирской области. </a:t>
            </a:r>
          </a:p>
          <a:p>
            <a:pPr indent="457200"/>
            <a:r>
              <a:rPr lang="ru-RU" sz="16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замужества родила дочь Яну, продолжила свой профессиональный путь учителем в ИТК- 9.</a:t>
            </a:r>
            <a:endParaRPr lang="ru-RU" sz="16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b="1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7200"/>
            <a:endParaRPr lang="ru-RU" b="1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7200"/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26627" name="Picture 3" descr="F:\аня сканиров\династия на конкурс\ми и таня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571613"/>
            <a:ext cx="1243867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Picture 4" descr="F:\аня сканиров\династия на конкурс\лукинские (2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2285992"/>
            <a:ext cx="2114564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9" name="Picture 5" descr="F:\аня сканиров\династия на конкурс\свадьба лукх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48"/>
          <a:stretch>
            <a:fillRect/>
          </a:stretch>
        </p:blipFill>
        <p:spPr bwMode="auto">
          <a:xfrm>
            <a:off x="3643306" y="142852"/>
            <a:ext cx="1732951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000496" y="435769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3074" name="Picture 2" descr="F:\аня сканиров\династия на конкурс\куз-е 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357166"/>
            <a:ext cx="2304202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28596" y="5357826"/>
            <a:ext cx="400052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родителей Татьяна Николаевна унаследовала так же литературный талант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она, как и ее отец, писала стихи. Это стихотворение тетя Таня написала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школьном возрасте.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0562" y="5143512"/>
            <a:ext cx="47149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***</a:t>
            </a:r>
          </a:p>
          <a:p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чего и почему кружатся снежинки?</a:t>
            </a:r>
            <a:b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чего и почему на окошках льдинки?</a:t>
            </a:r>
            <a:b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того, что заморозил землю Дедушка Мороз,</a:t>
            </a:r>
            <a:b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того что край Сибирский снегом полностью занес.</a:t>
            </a:r>
            <a:b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скорей бери лопату и от снега отчищай!</a:t>
            </a:r>
            <a:b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Хорошо, привольно летом, но зимой наш лучше край!</a:t>
            </a:r>
            <a:endParaRPr lang="ru-RU" sz="1400" b="1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Никита\Downloads\июнь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Никита\Desktop\династия на конкурс\куз-е 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462960" cy="953774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4" name="Рисунок 3" descr="C:\Users\Никита\Desktop\династия на конкурс\куз-е 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928694" cy="1357298"/>
          </a:xfrm>
          <a:prstGeom prst="ellipse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3000373"/>
            <a:ext cx="67866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Моя мама окончила Новосибирский Государственный Педагогический Университет по специальности дошкольная педагогика и психология.</a:t>
            </a: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7652" name="Picture 4" descr="F:\аня сканиров\династия на конкурс\мама в дс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179734"/>
            <a:ext cx="2305265" cy="160617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3" name="Picture 5" descr="F:\аня сканиров\династия на конкурс\он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142853"/>
            <a:ext cx="1714512" cy="235371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4" name="Picture 6" descr="F:\аня сканиров\династия на конкурс\я и мама в дс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858148" y="2214554"/>
            <a:ext cx="1071570" cy="152528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5" name="Picture 7" descr="F:\аня сканиров\династия на конкурс\калинка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000504"/>
            <a:ext cx="2138611" cy="154523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6" name="Picture 8" descr="F:\аня сканиров\династия на конкурс\дс калинка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5" y="4022505"/>
            <a:ext cx="2071703" cy="144032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755576" y="257174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000" b="1" dirty="0" smtClean="0">
                <a:solidFill>
                  <a:srgbClr val="772D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Кузьмицкая</a:t>
            </a:r>
            <a:r>
              <a:rPr lang="ru-RU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(Гончарова) Ольга Николаевна </a:t>
            </a:r>
            <a:endParaRPr lang="ru-RU" sz="2000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3604" y="1857364"/>
            <a:ext cx="300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Детский сад п. Северный, 1964г.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643174" y="3786190"/>
            <a:ext cx="42148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 лет проработала воспитателем детского сада № 274 «Белочка»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Заельцовского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и 7 лет в детском саду № 510 «Калинка» Калининского района. После продолжила свой профессиональный путь в органах МВД.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578645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Воспоминания детства человек несет с собой на протяжении всей жизни. То, какими будут эти воспоминания, во многом зависит от воспитателя, от тех эмоций и чувств, которые он дарит детям! Воспитатель- первый «учитель жизни» ребенка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икита\Downloads\ромашки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-142908" y="0"/>
            <a:ext cx="9358346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5" name="Picture 3" descr="F:\аня сканиров\династия на конкурс\яна свадьб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260649"/>
            <a:ext cx="2060035" cy="224519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187624" y="2492896"/>
            <a:ext cx="68407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Лукинская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Мурсалова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Янина Дмитриевна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Моя двоюродная сестра окончила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Болотинское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Педагогическое Училище, работала воспитателем около 10 лет в детском саду № 510 «Калинка» Калининского района. Сейчас реализует полученные педагогические знания в своей большой семье. У нее 4 детей, три сына и дочь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Мериям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1600" b="1" cap="all" dirty="0" smtClean="0">
              <a:ln/>
              <a:solidFill>
                <a:schemeClr val="bg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Никита\Desktop\династия на конкурс\лукинские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1214414" cy="2000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4" name="Picture 6" descr="D:\МУЗЫКА\Мои рисунки\Мои рисунки\2012\маме 50\P623012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29066"/>
            <a:ext cx="1142976" cy="1781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5" name="Picture 7" descr="D:\МУЗЫКА\Мои рисунки\Мои рисунки\2012\лето 2012\P703010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0" y="3714752"/>
            <a:ext cx="928726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 descr="D:\МУЗЫКА\Мои рисунки\Мои рисунки\2012\лето 2012\P703010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5143512"/>
            <a:ext cx="1086960" cy="1714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8" name="Picture 10" descr="D:\МУЗЫКА\Мои рисунки\Мои рисунки\2012\маме 50\P623012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12"/>
          <a:stretch>
            <a:fillRect/>
          </a:stretch>
        </p:blipFill>
        <p:spPr bwMode="auto">
          <a:xfrm>
            <a:off x="2428860" y="4929198"/>
            <a:ext cx="1357322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4" descr="D:\МУЗЫКА\Мои рисунки\Мои рисунки\2012\лето 2012\P7030117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0"/>
            <a:ext cx="1785950" cy="2289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1228</TotalTime>
  <Words>1171</Words>
  <Application>Microsoft Office PowerPoint</Application>
  <PresentationFormat>Экран (4:3)</PresentationFormat>
  <Paragraphs>110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Лена</cp:lastModifiedBy>
  <cp:revision>112</cp:revision>
  <cp:lastPrinted>2014-04-03T05:07:18Z</cp:lastPrinted>
  <dcterms:created xsi:type="dcterms:W3CDTF">2014-03-21T04:45:00Z</dcterms:created>
  <dcterms:modified xsi:type="dcterms:W3CDTF">2015-09-03T06:30:19Z</dcterms:modified>
</cp:coreProperties>
</file>