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59" r:id="rId5"/>
    <p:sldId id="260" r:id="rId6"/>
    <p:sldId id="262" r:id="rId7"/>
    <p:sldId id="265" r:id="rId8"/>
    <p:sldId id="267" r:id="rId9"/>
    <p:sldId id="27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большакова\Документы\разное\126 фоны для презентаций\Светлок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90465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556792"/>
            <a:ext cx="66247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Занимательное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путешествие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мир профессий!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935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казённое образовательное учреждение «</a:t>
            </a:r>
            <a:r>
              <a:rPr lang="ru-RU" dirty="0" err="1"/>
              <a:t>Горковская</a:t>
            </a:r>
            <a:r>
              <a:rPr lang="ru-RU" dirty="0"/>
              <a:t> специальная (коррекционная) общеобразовательная школа – интернат для обучающихся, воспитанников с ограниченными возможностями здоровья»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D:\большакова\Документы\разное\126 фоны для презентаций\Светлоко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0" y="548681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643050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0486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user\Desktop\gl-ber-ru4a_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4750" y="4643447"/>
            <a:ext cx="2729250" cy="2214553"/>
          </a:xfrm>
          <a:prstGeom prst="rect">
            <a:avLst/>
          </a:prstGeom>
          <a:noFill/>
        </p:spPr>
      </p:pic>
      <p:pic>
        <p:nvPicPr>
          <p:cNvPr id="5" name="Picture 2" descr="D:\большакова\Документы\разное\126 фоны для презентаций\Светлоко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1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Кланяется, кланяется,</a:t>
            </a:r>
          </a:p>
          <a:p>
            <a:pPr>
              <a:buNone/>
            </a:pPr>
            <a:r>
              <a:rPr lang="ru-RU" sz="2800" b="1" dirty="0" smtClean="0"/>
              <a:t>Придёт домой – расстанется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3284984"/>
            <a:ext cx="51125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3200" b="1" dirty="0" smtClean="0"/>
              <a:t>Железный нос</a:t>
            </a:r>
          </a:p>
          <a:p>
            <a:pPr algn="r">
              <a:buNone/>
            </a:pPr>
            <a:r>
              <a:rPr lang="ru-RU" sz="3200" b="1" dirty="0" smtClean="0"/>
              <a:t>В землю врос,</a:t>
            </a:r>
          </a:p>
          <a:p>
            <a:pPr algn="r">
              <a:buNone/>
            </a:pPr>
            <a:r>
              <a:rPr lang="ru-RU" sz="3200" b="1" dirty="0" smtClean="0"/>
              <a:t>Роет, копает,</a:t>
            </a:r>
          </a:p>
          <a:p>
            <a:pPr algn="r">
              <a:buNone/>
            </a:pPr>
            <a:r>
              <a:rPr lang="ru-RU" sz="3200" b="1" dirty="0" smtClean="0"/>
              <a:t>Землю разрыхляет.</a:t>
            </a:r>
          </a:p>
        </p:txBody>
      </p:sp>
      <p:pic>
        <p:nvPicPr>
          <p:cNvPr id="8" name="Picture 3" descr="G:\инстр\0008-009-Lopata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4674">
            <a:off x="2583377" y="3330402"/>
            <a:ext cx="2104626" cy="1986388"/>
          </a:xfrm>
          <a:prstGeom prst="rect">
            <a:avLst/>
          </a:prstGeom>
          <a:noFill/>
        </p:spPr>
      </p:pic>
      <p:pic>
        <p:nvPicPr>
          <p:cNvPr id="9" name="Picture 2" descr="G:\инструменты\J023817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850709">
            <a:off x="6300191" y="476669"/>
            <a:ext cx="2155063" cy="2160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D:\большакова\Документы\разное\126 фоны для презентаций\Светлоко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0" y="548681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Всех на свете обшивает,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сошьёт не надевает.</a:t>
            </a:r>
          </a:p>
        </p:txBody>
      </p:sp>
      <p:pic>
        <p:nvPicPr>
          <p:cNvPr id="3074" name="Picture 2" descr="C:\Documents and Settings\Admin\Рабочий стол\d41d8cd98f00b204e9800998ecf8427e_122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4664"/>
            <a:ext cx="2457450" cy="2088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20072" y="4005064"/>
            <a:ext cx="4027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кольца, два конца,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Посередине гвоздик.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user\Desktop\d41d8cd98f00b204e9800998ecf8427e_12234 (2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55574">
            <a:off x="1865663" y="3389567"/>
            <a:ext cx="2593631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большакова\Документы\разное\126 фоны для презентаций\Светлок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291"/>
            <a:ext cx="9144000" cy="6884582"/>
          </a:xfrm>
          <a:prstGeom prst="rect">
            <a:avLst/>
          </a:prstGeom>
          <a:noFill/>
        </p:spPr>
      </p:pic>
      <p:pic>
        <p:nvPicPr>
          <p:cNvPr id="8" name="Picture 2" descr="C:\Users\user\Desktop\работа\карт\08labgi0l12553971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2656"/>
            <a:ext cx="3644559" cy="61436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Кто в дни болезней</a:t>
            </a:r>
          </a:p>
          <a:p>
            <a:pPr>
              <a:buNone/>
            </a:pPr>
            <a:r>
              <a:rPr lang="ru-RU" b="1" dirty="0" smtClean="0"/>
              <a:t> Всех полезней</a:t>
            </a:r>
          </a:p>
          <a:p>
            <a:pPr>
              <a:buNone/>
            </a:pPr>
            <a:r>
              <a:rPr lang="ru-RU" b="1" dirty="0" smtClean="0"/>
              <a:t> И лечит нас от всех Болезней?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большакова\Документы\разное\126 фоны для презентаций\Светлок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291"/>
            <a:ext cx="9144000" cy="6884582"/>
          </a:xfrm>
          <a:prstGeom prst="rect">
            <a:avLst/>
          </a:prstGeom>
          <a:noFill/>
        </p:spPr>
      </p:pic>
      <p:pic>
        <p:nvPicPr>
          <p:cNvPr id="4" name="Picture 2" descr="C:\Users\user\Desktop\работа\карт\0004-003-Professii-0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7416" y="260648"/>
            <a:ext cx="5256584" cy="61926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76672"/>
            <a:ext cx="53189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Скажи, кто так  вкусно</a:t>
            </a:r>
          </a:p>
          <a:p>
            <a:r>
              <a:rPr lang="ru-RU" sz="4000" dirty="0" smtClean="0"/>
              <a:t> Готовит щи капустные, Пахучие котлеты,</a:t>
            </a:r>
          </a:p>
          <a:p>
            <a:r>
              <a:rPr lang="ru-RU" sz="4000" dirty="0" smtClean="0"/>
              <a:t>Салаты, винегреты,</a:t>
            </a:r>
          </a:p>
          <a:p>
            <a:r>
              <a:rPr lang="ru-RU" sz="4000" dirty="0" smtClean="0"/>
              <a:t>Все завтраки, обеды?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user\Desktop\gl-ber-ru4a_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1802" cy="3150566"/>
          </a:xfrm>
          <a:prstGeom prst="rect">
            <a:avLst/>
          </a:prstGeom>
          <a:noFill/>
        </p:spPr>
      </p:pic>
      <p:pic>
        <p:nvPicPr>
          <p:cNvPr id="1027" name="Picture 3" descr="C:\Users\user\Desktop\d41d8cd98f00b204e9800998ecf8427e_12234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437112"/>
            <a:ext cx="1974850" cy="1928826"/>
          </a:xfrm>
          <a:prstGeom prst="rect">
            <a:avLst/>
          </a:prstGeom>
          <a:noFill/>
        </p:spPr>
      </p:pic>
      <p:pic>
        <p:nvPicPr>
          <p:cNvPr id="1026" name="Picture 2" descr="C:\Users\user\Desktop\d41d8cd98f00b204e9800998ecf8427e_1223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714356"/>
            <a:ext cx="4584323" cy="5572164"/>
          </a:xfrm>
          <a:prstGeom prst="flowChartConnector">
            <a:avLst/>
          </a:prstGeom>
          <a:noFill/>
        </p:spPr>
      </p:pic>
      <p:pic>
        <p:nvPicPr>
          <p:cNvPr id="1028" name="Picture 4" descr="C:\Users\user\Desktop\d41d8cd98f00b204e9800998ecf8427e_12234 (2) - копия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5504" y="285729"/>
            <a:ext cx="2654127" cy="1357322"/>
          </a:xfrm>
          <a:prstGeom prst="rect">
            <a:avLst/>
          </a:prstGeom>
          <a:noFill/>
        </p:spPr>
      </p:pic>
      <p:pic>
        <p:nvPicPr>
          <p:cNvPr id="1029" name="Picture 5" descr="C:\Users\user\Desktop\d41d8cd98f00b204e9800998ecf8427e_12234 (2) - копия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70424"/>
            <a:ext cx="2571736" cy="218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gl-ber-ru4a_ - коп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295" y="0"/>
            <a:ext cx="2369705" cy="2285992"/>
          </a:xfrm>
          <a:prstGeom prst="rect">
            <a:avLst/>
          </a:prstGeom>
          <a:noFill/>
        </p:spPr>
      </p:pic>
      <p:pic>
        <p:nvPicPr>
          <p:cNvPr id="2051" name="Picture 3" descr="C:\Users\user\Desktop\gl-ber-ru4a_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750" y="4643447"/>
            <a:ext cx="2729250" cy="2214553"/>
          </a:xfrm>
          <a:prstGeom prst="rect">
            <a:avLst/>
          </a:prstGeom>
          <a:noFill/>
        </p:spPr>
      </p:pic>
      <p:pic>
        <p:nvPicPr>
          <p:cNvPr id="2050" name="Picture 2" descr="C:\Users\user\Desktop\gl-ber-ru4a_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620688"/>
            <a:ext cx="5128010" cy="5486419"/>
          </a:xfrm>
          <a:prstGeom prst="rect">
            <a:avLst/>
          </a:prstGeom>
          <a:noFill/>
        </p:spPr>
      </p:pic>
      <p:pic>
        <p:nvPicPr>
          <p:cNvPr id="2053" name="Picture 5" descr="C:\Users\user\Desktop\gl-ber-ru4a_ - копия (3)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562474" cy="1857364"/>
          </a:xfrm>
          <a:prstGeom prst="rect">
            <a:avLst/>
          </a:prstGeom>
          <a:noFill/>
        </p:spPr>
      </p:pic>
      <p:pic>
        <p:nvPicPr>
          <p:cNvPr id="2054" name="Picture 6" descr="C:\Users\user\Desktop\d41d8cd98f00b204e9800998ecf8427e_12234 (2)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86256"/>
            <a:ext cx="2593631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stroika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543175" cy="170497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772816"/>
            <a:ext cx="451250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Admin\Рабочий стол\stroika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365104"/>
            <a:ext cx="2352675" cy="194310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stroika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581128"/>
            <a:ext cx="1695450" cy="1666875"/>
          </a:xfrm>
          <a:prstGeom prst="rect">
            <a:avLst/>
          </a:prstGeom>
          <a:noFill/>
        </p:spPr>
      </p:pic>
      <p:pic>
        <p:nvPicPr>
          <p:cNvPr id="9" name="Picture 3" descr="C:\Users\user\Desktop\gl-ber-ru4a_ - копия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4178" y="1"/>
            <a:ext cx="2539822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Картинки\по проф\23844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88840"/>
            <a:ext cx="3600450" cy="313082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stroika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4664"/>
            <a:ext cx="2686050" cy="175260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Копия Копия stroika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077072"/>
            <a:ext cx="1285875" cy="241935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Копия stroika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6672"/>
            <a:ext cx="2381250" cy="1971675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Рабочий стол\57429620_glberru1b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81128"/>
            <a:ext cx="2970181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31</cp:revision>
  <dcterms:modified xsi:type="dcterms:W3CDTF">2015-06-01T04:53:27Z</dcterms:modified>
</cp:coreProperties>
</file>