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985000" cy="10440988"/>
  <p:notesSz cx="6805613" cy="99441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08" autoAdjust="0"/>
    <p:restoredTop sz="86412" autoAdjust="0"/>
  </p:normalViewPr>
  <p:slideViewPr>
    <p:cSldViewPr>
      <p:cViewPr>
        <p:scale>
          <a:sx n="82" d="100"/>
          <a:sy n="82" d="100"/>
        </p:scale>
        <p:origin x="-3162" y="456"/>
      </p:cViewPr>
      <p:guideLst>
        <p:guide orient="horz" pos="3289"/>
        <p:guide pos="220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875" y="3243477"/>
            <a:ext cx="5937250" cy="22380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750" y="5916560"/>
            <a:ext cx="488950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64125" y="418126"/>
            <a:ext cx="1571625" cy="8908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9250" y="418126"/>
            <a:ext cx="4598458" cy="8908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767" y="6709302"/>
            <a:ext cx="5937250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767" y="4425340"/>
            <a:ext cx="5937250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9250" y="2436233"/>
            <a:ext cx="3085042" cy="689056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50708" y="2436233"/>
            <a:ext cx="3085042" cy="689056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251" y="2337138"/>
            <a:ext cx="3086255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251" y="3311146"/>
            <a:ext cx="3086255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48285" y="2337138"/>
            <a:ext cx="3087467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48285" y="3311146"/>
            <a:ext cx="3087467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2" y="415707"/>
            <a:ext cx="2298017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0942" y="415709"/>
            <a:ext cx="3904810" cy="891109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252" y="2184877"/>
            <a:ext cx="2298017" cy="7141927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109" y="7308693"/>
            <a:ext cx="4191000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69109" y="932921"/>
            <a:ext cx="4191000" cy="6264593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69109" y="8171526"/>
            <a:ext cx="4191000" cy="1225365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418123"/>
            <a:ext cx="6286500" cy="1740165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250" y="2436233"/>
            <a:ext cx="6286500" cy="6890569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9250" y="9677252"/>
            <a:ext cx="1629833" cy="555886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86542" y="9677252"/>
            <a:ext cx="2211917" cy="555886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005917" y="9677252"/>
            <a:ext cx="1629833" cy="555886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обеда\308b65348f732356b8194956583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3718"/>
            <a:ext cx="6985001" cy="105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2182" y="122753"/>
            <a:ext cx="5573953" cy="1102661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«Детский сад компенсирующего вида № 2 «Сказка»»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Информационно-творческий проект для воспитанников подготовительного к школе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«Спасибо деду за Победу!»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Подготовили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Кузнецова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 Анатольевна,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воспитатель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квалификационной категории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Ефремова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 Дмитриевна,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Прокопьевск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3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865" y="451639"/>
            <a:ext cx="5856885" cy="93732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Приложение №2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                              	 </a:t>
            </a:r>
          </a:p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		Шульц Михаил Михайлович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 помощник</a:t>
            </a:r>
          </a:p>
          <a:p>
            <a:pPr marL="0" indent="0"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	 командира 	стрелкового взвода 207-го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		гвардейского стрелкового 	полка 70-й 			гвардейской стрелковой дивизии 13-й			армии Центрального фронта, гвардии старший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	сержант.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	      Родился 9 мая 1924 года в городе Черемхово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	Иркутской области в семье шахтера. Русский. В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	 начале 30-х годов его семья переехала в город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	Прокопьевск Кемеровской области, где Михаил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	Шульц окончил среднюю школу, работал чернорабочим, а затем токарем механического цеха шахты № 3-3 бис - «Центральная».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В Красной Армии с 1942 года. На фронте в Великую Отечественную войну с марта 1943 года. Член ВКП(б)/КПСС с 1944 года.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Помощник командира стрелкового взвода 207-го гвардейского стрелкового полка (70-я гвардейская стрелковая дивизия, 13-я армия, Центральный фронт) гвардии старший сержант Михаил Шульц особо отличился при форсировании 24 сентября 1943 года в районе Новошепеличи Чернобыльского района Киевской области Украины рек Припять и Днепр.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Одним из первых переправившись через Припять в составе разведывательной группы, он ночью отправился в разведку. Уничтожив пулеметный расчёт и завладев вражеским пулемётом, гвардии старший сержант Шульц захватил и доставил в своё подразделение обоз с боеприпасами и миномёт.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Когда гитлеровцы предприняли восемь ожесточенных контратак на позиции батальона, наступая при поддержке танков, гвардии старший сержант Михаил Шульц лёг за трофейный пулемёт и отбивал одну атаку за другой. Фашистские танки несколько раз проходили над его окопом, а во время одной из атак вражеские пехотинцы предприняли попытку с тыла обойти пулемётную точку Шульца, но он продолжал сражаться и разить противника кинжальным огнём, прикрывая действия своих боевых товарищей – разведчиков.</a:t>
            </a: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212" y="828006"/>
            <a:ext cx="1726847" cy="27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960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0" y="451639"/>
            <a:ext cx="6286500" cy="8875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Указом Президиума Верховного Совета СССР от 16 октября 1943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гвардии старшему сержанту Шульцу Михаилу Михайловичу присвоено звание Героя Советского Союза с вручением ордена Ленина и медали «Золотая Звезда» (№ 1808).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После войны М.М. Шульц продолжал службу в армии. В 1945 году он окончил Ленинградское пехотное военное училище, а в 1953 году - курсы усовершенствования офицерского состава. С 1961 года подполковник Шульц М.М. - в запасе.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Жил и работал в Прокопьевске, а затем в - городе Железногорск Красноярского края, где трудился в научно-производственном объединении. Скончался 10 октября 1982 года. Похоронен в Железногорске.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Награждён орденами Ленина, Отечественной войны 2-й степени, медалями.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3721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865" y="451639"/>
            <a:ext cx="5856885" cy="8875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Приложение №3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Русские народные пословицы о защите Родины.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Кто за Родину горой, тот и герой.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Смело иди в бой, Родина за тобой.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Родина — мать, умей за нее постоять.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 силою дерутся, а умением.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Кто с Россией ни тягался, в правых не оставался.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Кто за Родину дерется, тому сила двойная дается.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Если по-русски скроен, то и один в поле воин.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Если народ един, он непобедим.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 Москвы на танках, а от Москвы на санках.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Где робкий Семен, там враг силен.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Враг хотел пировать, а пришлось горевать.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Бой — святое дело, иди на врага смело.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Береги землю родимую, как мать любимую.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Славу свою добывай в бою.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Хорош грибок белый, а солдат — умелый.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Храбрость — сестра победы.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Честь солдата береги свято.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Умелый боец везде молодец.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 сметливого солдата и рукавица — граната.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Былой славой боя не выиграешь.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бою побывать — цену жизни узнать.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64171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524" y="451639"/>
            <a:ext cx="5930226" cy="98665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Приложение № 4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Стихи о войне для дошкольников.</a:t>
            </a:r>
          </a:p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Шинель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— Почему ты шинель бережешь? –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Я у папы спросила. —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Почему не порвешь, не сожжешь? –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Я у папы спросила.</a:t>
            </a: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Ведь она и грязна, и стара,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Приглядись-ка получше,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спине вон какая дыра,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Приглядись-ка получше!</a:t>
            </a: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— Потому я ее берегу, —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Отвечает мне папа, —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Потому не порву, не сожгу, —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Отвечает мне папа. —</a:t>
            </a: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Потому мне она дорога,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Что вот в этой шинели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Мы ходили, дружок, на врага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его одолели!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Автор: Е. Благинина</a:t>
            </a: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	Пусть будет мир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Пусть небо будет голубым,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Пусть в небе не клубится дым,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Пусть пушки грозные молчат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пулеметы не строчат,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Чтоб жили люди, города...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Мир нужен на земле всегда!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Автор: Н. Найденова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115937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524" y="451639"/>
            <a:ext cx="5930226" cy="8875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Приложение № 5.</a:t>
            </a:r>
          </a:p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Моделирование «Военное сражение».</a:t>
            </a: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	Поделка «Корабль», семья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Путько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Ромы, 6 лет.</a:t>
            </a: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отографии\DSC03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24" y="1027190"/>
            <a:ext cx="5940660" cy="44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Фото\IMG_20150201_163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353" y="5796045"/>
            <a:ext cx="2750306" cy="41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05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865" y="451639"/>
            <a:ext cx="5940660" cy="8875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	Оформление стенда «Спасибо деду за Победу!»</a:t>
            </a: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pic>
        <p:nvPicPr>
          <p:cNvPr id="6146" name="Picture 2" descr="G:\Фотографии\DSC03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65" y="780526"/>
            <a:ext cx="5865249" cy="36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Фотографии\DSC03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24" y="4632635"/>
            <a:ext cx="2860318" cy="52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Фото\IMG_20150201_163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802" y="4632635"/>
            <a:ext cx="2915324" cy="52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02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865" y="369418"/>
            <a:ext cx="5856885" cy="89573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Выставка детских работ ко Дню Победы.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1467" y="780525"/>
            <a:ext cx="3244495" cy="2455033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Коллаж «Они сражались за Родину», семья Саши Сидорова, 6 лет.</a:t>
            </a:r>
          </a:p>
          <a:p>
            <a:pPr lvl="0" algn="just">
              <a:spcBef>
                <a:spcPct val="20000"/>
              </a:spcBef>
            </a:pP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Рисунок «Орден деда Васи», семья</a:t>
            </a:r>
          </a:p>
          <a:p>
            <a:pPr lvl="0" algn="just">
              <a:spcBef>
                <a:spcPct val="20000"/>
              </a:spcBef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Слепокуровой </a:t>
            </a:r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Дарины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6 лет.</a:t>
            </a:r>
          </a:p>
        </p:txBody>
      </p:sp>
      <p:pic>
        <p:nvPicPr>
          <p:cNvPr id="7" name="Picture 4" descr="G:\Фотографии\DSC03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591" y="698303"/>
            <a:ext cx="2848876" cy="461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Фотографии\DSC03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824" y="3433991"/>
            <a:ext cx="2973781" cy="18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Фото\IMG_20150201_163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18" y="5467159"/>
            <a:ext cx="5976187" cy="44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46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207" y="533861"/>
            <a:ext cx="5783543" cy="9455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Методическая литература: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Дошкольникам о защитниках отечества : методическое пособие по патриотическому воспитанию в ДОУ / под. ред. Л. А. </a:t>
            </a:r>
            <a:r>
              <a:rPr lang="ru-RU" sz="1600" dirty="0" err="1" smtClean="0"/>
              <a:t>Кондрыкинской</a:t>
            </a:r>
            <a:r>
              <a:rPr lang="ru-RU" sz="1600" dirty="0" smtClean="0"/>
              <a:t>. - Москва : Сфера, 2006. - 192 с</a:t>
            </a:r>
            <a:r>
              <a:rPr lang="ru-RU" sz="1600" dirty="0" smtClean="0"/>
              <a:t>. </a:t>
            </a:r>
          </a:p>
          <a:p>
            <a:pPr marL="0" indent="0" algn="just">
              <a:buNone/>
            </a:pPr>
            <a:r>
              <a:rPr lang="ru-RU" sz="1600" dirty="0" smtClean="0"/>
              <a:t>Новицкая, М. Ю.Наследие: патриотическое воспитание в детском саду / М. Ю. Новицкая. - Москва : </a:t>
            </a:r>
            <a:r>
              <a:rPr lang="ru-RU" sz="1600" dirty="0" err="1" smtClean="0"/>
              <a:t>Линка-Пресс</a:t>
            </a:r>
            <a:r>
              <a:rPr lang="ru-RU" sz="1600" dirty="0" smtClean="0"/>
              <a:t>, 2003. - 200 с.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01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207" y="451639"/>
            <a:ext cx="5783543" cy="9455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    Актуальность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Воспитание патриотических чувств необходимо начинать с дошкольного возраста, потому что на данном этапе формируется личность дошкольника. Перед нами стоит задача найти наиболее верный метод приобщения воспитанников к социально значимым ценностям.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В каждой семье есть родственники, которые отстаивали мир, освобождали нашу землю от фашистских захватчиков, порою ценой своей собственной жизни. К сожалению, в наши дни мировое сообщество искажает историю, пытается переписать значимость советского народа во Второй Мировой Войне. Но мы, россияне, не должны забывать эти события и хранить память вечно, передавая подвиги наших солдат из поколения в поколение.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Обратиться к этой теме нас также заставила годовщина – 70-летие Великой Победы и героические подвиги предков наших воспитанников, которые мы затронули в нашей проектной деятельности.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Формирование основ патриотического воспитания дошкольников.</a:t>
            </a:r>
          </a:p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    Задачи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Формировать представления о защитниках нашей Родины;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Знакомство с историей Великой Отечественной Войны.</a:t>
            </a:r>
          </a:p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Совершенствование диалогической и монологической формы речи;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Развитие творческих способностей;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Обогащение словарного запаса дошкольников.</a:t>
            </a:r>
          </a:p>
          <a:p>
            <a:pPr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Воспитание уважения к своему народу,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любви к своей Родине, гордости за свое Отечество;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Воспит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ание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 дошкольников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бережного отношения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 ветеранам,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доброты, отзывчивости, сопереживания;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патриотических чувств у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1867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207" y="533861"/>
            <a:ext cx="5783543" cy="92910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    Участники проекта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воспитанники подготовительной группы, воспитатели и родители.</a:t>
            </a:r>
          </a:p>
          <a:p>
            <a:pPr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    Тип проекта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информационно-творческий.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краткосрочный (2 недели).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 количеству участников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коллективный.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беседа, рассказ, работа с родителями, продуктивная деятельность, моделирование.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Понимание воспитанниками ценности победы нашего народа в Великой Отечественной Войне;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Проявление интереса к историческим событиям нашей Родины;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Формирование личностных качеств: патриотизма, героизма, справедливости;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Тесное взаимодействие педагогов с семьями воспитанников в ходе подготовки  и оформления выставки «Спасибо деду за Победу!»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Этапы работы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Составление плана основного этапа;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Опрос воспитанников по данной теме;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Сбор информации.</a:t>
            </a:r>
          </a:p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Рассматривание картин и иллюстраций о Великой Отечественной Войне;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Беседа об истории Великой Отечественной Войне;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Рассказ воспитателя о подвиге Героя Советского Союза М.М.Шульца (прадеде одного из воспитанников группы);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Лепка «Танки»;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Моделирование военного сражения;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Оформление папки «Никто не забыт, ничто не забыто»;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литературы: Л.Кассиль «Твои защитники», Е.Благинина «Шинель»,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С.Баруздин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«Шел по улице солдат»;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Сюжетно-ролевая игра «Разведчики»;</a:t>
            </a: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5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548" y="533861"/>
            <a:ext cx="5710202" cy="8792941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Слушание музыкальных произведений о победе и ветеранах;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Изготовление коллажа «Спасибо деду за Победу!».</a:t>
            </a:r>
          </a:p>
          <a:p>
            <a:pPr marL="0" indent="0" algn="just">
              <a:buNone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выставки детских работ совместно с родителями (рисунки, поделки, коллажи, моделирование).</a:t>
            </a:r>
            <a:endParaRPr lang="en-US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Перспективный план реализации проекта «Спасибо деду за Победу!»</a:t>
            </a:r>
          </a:p>
          <a:p>
            <a:pPr>
              <a:buNone/>
            </a:pPr>
            <a:endParaRPr lang="ru-RU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549" y="2589402"/>
            <a:ext cx="5663312" cy="78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07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410" y="451356"/>
            <a:ext cx="5768275" cy="953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90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207" y="533861"/>
            <a:ext cx="5783543" cy="9455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    Заключение.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 За время проведения проекта у дошкольников сформировались: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Понятия о ценности подвига ветеранов в Великой Отечественной войне,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Знания об истории военных событий;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Нравственные ценности: патриотизм, гордость за подвиг ветеранов в Великой Отечественной Войне, чувство сопереживания;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Представления о Российской Армии - надежной защитнице нашей Родины.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174501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207" y="369417"/>
            <a:ext cx="5783543" cy="95377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    Приложение №1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Беседы об истории Великой Отечественной Войны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представления дошкольников о Великой Отечественной Войне;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накомства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 подвигом советского народа.</a:t>
            </a:r>
          </a:p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Совершенствование диалогической и монологической форм речи;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Развитие интереса у воспитанников к историческим событиям;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Развитие значимости преемственности поколений.</a:t>
            </a:r>
          </a:p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Воспитание патриотизма, чувства товарищества, храбрости, любви к своей родине;</a:t>
            </a:r>
          </a:p>
          <a:p>
            <a:pPr marL="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Воспитание желания защищать свою Родину.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магнитная доска, мольберт, картины, иллюстрации и фотографии о ВОВ, азбука по количеству детей, магнитная азбука, музыкальные файлы с музыкой военных лет.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Ход образовательной деятельности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- Обратите внимание на картины и скажите, какое событие здесь изображено. (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ответы детей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- Правильно. Приближается великая дата – 70-летие со дня Победы в Великой Отечественной Войне нашего народа. 22 июня 1941 года в 4 часа утра на нашу страну внезапно, без предупреждения напали войска фашистской Германии – так началась Великая Отечественна Война! Отечественной эта война была потому, что случилось нападение на наше Отечество, нашу  с вами Родину. Весь народ поднялся на войну с врагом.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звучит первый куплет из песни «Вставай страна огромная»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- Тяжело пришлось нашим солдатам, но они не сдались и отстояли Победу,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порою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ценою своей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жизни. И в воздухе, и на земле, и в воде сражалась наша армия. Люди отстаивали мир и на полях сражения, и в тылу. На заводах, фабриках, полях работали женщины, старики и дети: без сна, голодные, уставшие они трудились во имя Победы. Трудных 4 года воевали люди за свою землю, за мирное небо над головой – </a:t>
            </a: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94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524" y="451639"/>
            <a:ext cx="5930226" cy="9455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проявляли героизм, терпение и выдержку. Наконец, 9 мая 1945 года, настала долгожданная Победа! Этот праздник отмечала вся страна со слезами на глазах. В этом году мы отмечаем 70-летие Великой Победы!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Красоту, что дарит нам природа,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Отстояли солдаты в огне,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Майский день сорок пятого года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Стал последнею точкой в войне.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За все, что есть сейчас у нас,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За каждый наш счастливый час,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За то, что солнце светит нам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Спасибо доблестным солдатам -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Нашим дедам и отцам!</a:t>
            </a:r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Недаром сегодня салюты звучат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В честь нашей Отчизны,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В честь наших солдат!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А.Сурков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- Еще живы те люди, которые обороняли нашу Родину – это ветераны! Мы должны помнить об их героизме. Нести эту память и передавать ее из поколения в поколение, чтобы никогда на Земле не повторились эти страшные события. Помнить, чтить и уважать наших ветеранов, ведь на их плечи легло тяжелое бремя – бремя войны.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Слава нашим солдатам!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Слава нашим дорогим ветеранам!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Слава нашему народу – народу освободителю!</a:t>
            </a:r>
          </a:p>
          <a:p>
            <a:pPr marL="0" indent="0" algn="just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Вопросы воспитателя к дошкольникам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Как называлась война с фашистскими захватчиками?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Почему война называлась Отечественная?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Какой характер был у наших солдат?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каком месяце наступила Великая Победа?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Сколько лет прошло со дня Победы?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Как называются солдаты ВОВ, которые живут в наше время?</a:t>
            </a:r>
          </a:p>
        </p:txBody>
      </p:sp>
    </p:spTree>
    <p:extLst>
      <p:ext uri="{BB962C8B-B14F-4D97-AF65-F5344CB8AC3E}">
        <p14:creationId xmlns:p14="http://schemas.microsoft.com/office/powerpoint/2010/main" xmlns="" val="86578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865" y="451639"/>
            <a:ext cx="5856885" cy="88751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Почему наш народ называют героическим?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Динамическая глазодвигательная пауза «Пролетает самолет».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Воспитатель обращает внимание на магнитную доску, на которой выложено слово «Победа». Предлагает детям прочитать слово и выложить его у себя в азбуке.</a:t>
            </a:r>
          </a:p>
          <a:p>
            <a:pPr marL="0" indent="0" algn="just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- Вспомните пословицы о воинах, солдатах. (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ответы детей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- О чем мы сегодня беседовали? Понравилось ли вам?</a:t>
            </a:r>
          </a:p>
        </p:txBody>
      </p:sp>
    </p:spTree>
    <p:extLst>
      <p:ext uri="{BB962C8B-B14F-4D97-AF65-F5344CB8AC3E}">
        <p14:creationId xmlns:p14="http://schemas.microsoft.com/office/powerpoint/2010/main" xmlns="" val="1051734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1394</Words>
  <Application>Microsoft Office PowerPoint</Application>
  <PresentationFormat>Произвольный</PresentationFormat>
  <Paragraphs>250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XTreme.ws</cp:lastModifiedBy>
  <cp:revision>31</cp:revision>
  <cp:lastPrinted>2015-02-04T03:37:29Z</cp:lastPrinted>
  <dcterms:created xsi:type="dcterms:W3CDTF">2015-02-01T11:38:15Z</dcterms:created>
  <dcterms:modified xsi:type="dcterms:W3CDTF">2015-02-07T09:53:14Z</dcterms:modified>
</cp:coreProperties>
</file>