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8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757276"/>
            <a:ext cx="7543800" cy="215265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Средневековый Китай</a:t>
            </a:r>
            <a:endParaRPr lang="ru-RU" sz="6000" b="1" dirty="0"/>
          </a:p>
        </p:txBody>
      </p:sp>
      <p:pic>
        <p:nvPicPr>
          <p:cNvPr id="3075" name="Picture 3" descr="C:\Documents and Settings\Анна\Рабочий стол\КАРТИНКИ\2011-09-20_16162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731487"/>
            <a:ext cx="2655735" cy="1955871"/>
          </a:xfrm>
          <a:prstGeom prst="rect">
            <a:avLst/>
          </a:prstGeom>
          <a:noFill/>
        </p:spPr>
      </p:pic>
      <p:pic>
        <p:nvPicPr>
          <p:cNvPr id="3077" name="Picture 5" descr="C:\Documents and Settings\Анна\Рабочий стол\КАРТИНКИ\2011-10-06_1307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3161329"/>
            <a:ext cx="4123523" cy="3052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нна\Рабочий стол\КАРТИНКИ\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96751"/>
            <a:ext cx="4629140" cy="329183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933950" y="500042"/>
            <a:ext cx="3749040" cy="6000792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u="sng" dirty="0" smtClean="0"/>
              <a:t>Белый</a:t>
            </a:r>
            <a:r>
              <a:rPr lang="ru-RU" sz="2800" b="1" dirty="0" smtClean="0"/>
              <a:t> - олицетворение высшего </a:t>
            </a:r>
            <a:r>
              <a:rPr lang="ru-RU" sz="2800" b="1" dirty="0" err="1" smtClean="0"/>
              <a:t>инь</a:t>
            </a:r>
            <a:r>
              <a:rPr lang="ru-RU" sz="2800" b="1" dirty="0" smtClean="0"/>
              <a:t> , символ чистоты;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Красный</a:t>
            </a:r>
            <a:r>
              <a:rPr lang="ru-RU" sz="3200" b="1" dirty="0" smtClean="0"/>
              <a:t> - символы огня, радости, счастья; 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Желтый</a:t>
            </a:r>
            <a:r>
              <a:rPr lang="ru-RU" sz="3200" b="1" dirty="0" smtClean="0"/>
              <a:t> - символы Земли, власти, мечты; </a:t>
            </a:r>
          </a:p>
          <a:p>
            <a:r>
              <a:rPr lang="ru-RU" sz="3200" b="1" u="sng" dirty="0" smtClean="0"/>
              <a:t>Черный</a:t>
            </a:r>
            <a:r>
              <a:rPr lang="ru-RU" sz="3200" b="1" dirty="0" smtClean="0"/>
              <a:t> - символ воды, изменяемости, вечности, пространства.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01028" cy="179704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Китайский фарфор</a:t>
            </a:r>
            <a:r>
              <a:rPr lang="ru-RU" sz="3600" b="1" dirty="0" smtClean="0"/>
              <a:t> — является одним из важных компонентов культуры и искусства Китая.</a:t>
            </a:r>
            <a:endParaRPr lang="ru-RU" sz="3600" b="1" dirty="0"/>
          </a:p>
        </p:txBody>
      </p:sp>
      <p:pic>
        <p:nvPicPr>
          <p:cNvPr id="8194" name="Picture 2" descr="C:\Documents and Settings\Анна\Рабочий стол\КАРТИНКИ\800px-DD-Famverte-Tass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2348879"/>
            <a:ext cx="4523511" cy="321169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933950" y="2143116"/>
            <a:ext cx="3749040" cy="38766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Для изготовления </a:t>
            </a:r>
            <a:r>
              <a:rPr lang="ru-RU" b="1" u="sng" dirty="0" smtClean="0"/>
              <a:t>китайского фарфора применялись</a:t>
            </a:r>
            <a:r>
              <a:rPr lang="ru-RU" b="1" dirty="0" smtClean="0"/>
              <a:t>:</a:t>
            </a:r>
          </a:p>
          <a:p>
            <a:r>
              <a:rPr lang="ru-RU" b="1" u="sng" dirty="0" smtClean="0"/>
              <a:t>Каолин</a:t>
            </a:r>
            <a:r>
              <a:rPr lang="ru-RU" b="1" dirty="0" smtClean="0"/>
              <a:t> (</a:t>
            </a:r>
            <a:r>
              <a:rPr lang="ja-JP" altLang="en-US" b="1" dirty="0" smtClean="0"/>
              <a:t>高嶺土</a:t>
            </a:r>
            <a:r>
              <a:rPr lang="en-US" altLang="ja-JP" b="1" dirty="0" smtClean="0"/>
              <a:t>) - </a:t>
            </a:r>
            <a:r>
              <a:rPr lang="ru-RU" b="1" dirty="0" smtClean="0"/>
              <a:t>глина белого цвета, состоящая из минерала каолинита.</a:t>
            </a:r>
          </a:p>
          <a:p>
            <a:r>
              <a:rPr lang="ru-RU" b="1" u="sng" dirty="0" smtClean="0"/>
              <a:t>Полевой шпат</a:t>
            </a:r>
          </a:p>
          <a:p>
            <a:r>
              <a:rPr lang="ru-RU" b="1" dirty="0" smtClean="0"/>
              <a:t>Кварц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761709"/>
            <a:ext cx="3504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Посуда, в стиле династии </a:t>
            </a:r>
            <a:r>
              <a:rPr lang="ru-RU" b="1" dirty="0" err="1" smtClean="0"/>
              <a:t>Цин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504" y="1556792"/>
            <a:ext cx="8929718" cy="39290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/>
              <a:t>     История развития фарфора в Китае насчитывает тысячелетие. Точная дата возникновения неизвестна. Некоторые источники относят </a:t>
            </a:r>
            <a:r>
              <a:rPr lang="ru-RU" sz="32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возникновения фарфора в Китае к династии </a:t>
            </a:r>
            <a:r>
              <a:rPr lang="ru-RU" sz="3200" b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Хань</a:t>
            </a:r>
            <a:r>
              <a:rPr lang="ru-RU" sz="32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smtClean="0"/>
              <a:t>(206-221гг. н.э.), Эпохе Троецарствия (220-280гг. н.э.), периоду Шести династий (220-589гг. н.э.) и династии Тан (618-906гг. н.э.)</a:t>
            </a:r>
            <a:endParaRPr lang="ru-RU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2736304" cy="253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2" y="3774628"/>
            <a:ext cx="25669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99" y="3461132"/>
            <a:ext cx="193198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32071"/>
            <a:ext cx="2592288" cy="99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62" y="836712"/>
            <a:ext cx="3352800" cy="251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733" y="3725862"/>
            <a:ext cx="33528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9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нна\Рабочий стол\КАРТИНКИ\800px-Transasia_trade_routes_1stC_CE_gr2.pn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1428712"/>
            <a:ext cx="9144000" cy="5429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939784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Вели́кий</a:t>
            </a:r>
            <a:r>
              <a:rPr lang="ru-RU" sz="2800" b="1" dirty="0" smtClean="0"/>
              <a:t> шёлковый путь (термин введён немецким географом </a:t>
            </a:r>
            <a:r>
              <a:rPr lang="ru-RU" sz="2800" b="1" dirty="0" err="1" smtClean="0"/>
              <a:t>Рихтгофеном</a:t>
            </a:r>
            <a:r>
              <a:rPr lang="ru-RU" sz="2800" b="1" dirty="0" smtClean="0"/>
              <a:t> в 1877 году)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474" y="332656"/>
            <a:ext cx="9001156" cy="27820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/>
              <a:t>   В древности и Средние века караванная дорога, связывающая Восточную Азию со Средиземноморьем. В основном по этому пути транспортировался шёлк из Китая, с чем и связано его название. Он был открыт во II веке до н. э.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3140967"/>
            <a:ext cx="5256584" cy="348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" y="222232"/>
            <a:ext cx="4427984" cy="54203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</a:t>
            </a:r>
            <a:r>
              <a:rPr lang="vi-VN" sz="2400" b="1" u="sng" dirty="0" smtClean="0"/>
              <a:t>Вели́кий кана́л</a:t>
            </a:r>
            <a:r>
              <a:rPr lang="en-US" sz="2400" b="1" dirty="0" smtClean="0">
                <a:latin typeface="Calibri" pitchFamily="34" charset="0"/>
              </a:rPr>
              <a:t>— </a:t>
            </a:r>
            <a:r>
              <a:rPr lang="vi-VN" sz="2400" b="1" dirty="0" smtClean="0"/>
              <a:t>судоходный канал в Китае, одно из древнейших ныне действующих гидротехнических сооружений мира. </a:t>
            </a:r>
            <a:r>
              <a:rPr lang="vi-VN" sz="2400" b="1" u="sng" dirty="0" smtClean="0"/>
              <a:t>Строился две тысячи лет — с </a:t>
            </a:r>
            <a:r>
              <a:rPr lang="en-US" sz="2400" b="1" u="sng" dirty="0" smtClean="0">
                <a:latin typeface="Calibri" pitchFamily="34" charset="0"/>
              </a:rPr>
              <a:t>VI </a:t>
            </a:r>
            <a:r>
              <a:rPr lang="vi-VN" sz="2400" b="1" u="sng" dirty="0" smtClean="0"/>
              <a:t>в. до н. э. до </a:t>
            </a:r>
            <a:r>
              <a:rPr lang="en-US" sz="2400" b="1" u="sng" dirty="0" smtClean="0">
                <a:latin typeface="Calibri" pitchFamily="34" charset="0"/>
              </a:rPr>
              <a:t>XIII </a:t>
            </a:r>
            <a:r>
              <a:rPr lang="vi-VN" sz="2400" b="1" u="sng" dirty="0" smtClean="0"/>
              <a:t>в. н. э. </a:t>
            </a:r>
            <a:r>
              <a:rPr lang="vi-VN" sz="2400" b="1" dirty="0" smtClean="0"/>
              <a:t>В настоящее время соединяет крупные порты страны Шанхай и Тяньцзинь</a:t>
            </a:r>
            <a:r>
              <a:rPr lang="vi-VN" sz="3200" b="1" dirty="0" smtClean="0"/>
              <a:t>.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554" y="620688"/>
            <a:ext cx="4338645" cy="282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929190" y="3928067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Канал соединяет реки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Хуанхэ и Янцзы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0" y="333389"/>
            <a:ext cx="4716016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Крестьянская война 874—884гг. в Китае под предводительством Хуан </a:t>
            </a:r>
            <a:r>
              <a:rPr lang="ru-RU" sz="2400" b="1" dirty="0" err="1" smtClean="0"/>
              <a:t>Чао</a:t>
            </a:r>
            <a:r>
              <a:rPr lang="ru-RU" sz="2400" b="1" dirty="0" smtClean="0"/>
              <a:t>, одно из крупных антифеодальных народных выступлений, вызванных усилившимся во 2-й половине 9 в. процессом обезземеливания китайского крестьянства.</a:t>
            </a:r>
            <a:endParaRPr lang="ru-RU" sz="2400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7984" y="329854"/>
            <a:ext cx="4478845" cy="524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072066" y="5643578"/>
            <a:ext cx="3595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Современный город Гуанчжоу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357166"/>
            <a:ext cx="8358214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В 1211 году войско Чингисхана обрушилось на Северный Китай.</a:t>
            </a:r>
            <a:endParaRPr lang="ru-RU" sz="3600" b="1" dirty="0"/>
          </a:p>
        </p:txBody>
      </p:sp>
      <p:pic>
        <p:nvPicPr>
          <p:cNvPr id="5122" name="Picture 2" descr="C:\Documents and Settings\Анна\Рабочий стол\КАРТИНКИ\280px-YuanEmperorAlbumGenghisPortrait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700808"/>
            <a:ext cx="3298452" cy="4181966"/>
          </a:xfrm>
          <a:prstGeom prst="rect">
            <a:avLst/>
          </a:prstGeom>
          <a:noFill/>
        </p:spPr>
      </p:pic>
      <p:pic>
        <p:nvPicPr>
          <p:cNvPr id="5123" name="Picture 3" descr="C:\Documents and Settings\Анна\Рабочий стол\КАРТИНКИ\MongolCavalrym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700808"/>
            <a:ext cx="3424702" cy="4255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928670"/>
            <a:ext cx="7643866" cy="4000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    В середине </a:t>
            </a:r>
            <a:r>
              <a:rPr lang="en-US" sz="3600" b="1" dirty="0" smtClean="0"/>
              <a:t>XIV </a:t>
            </a:r>
            <a:r>
              <a:rPr lang="ru-RU" sz="3600" b="1" dirty="0" smtClean="0"/>
              <a:t>века в Китае поднялось восстание против монголов -Восстание Красных повязок.</a:t>
            </a:r>
          </a:p>
          <a:p>
            <a:pPr algn="ctr">
              <a:buNone/>
            </a:pPr>
            <a:r>
              <a:rPr lang="ru-RU" sz="3600" b="1" dirty="0" smtClean="0"/>
              <a:t>   1368 г.- Китай добился независимости.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90"/>
            <a:ext cx="3816424" cy="119848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Китай славится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1229" y="2805241"/>
            <a:ext cx="3707904" cy="139039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Шёлком</a:t>
            </a:r>
            <a:r>
              <a:rPr lang="ru-RU" b="1" dirty="0" smtClean="0"/>
              <a:t> — мягкой тканью из нитей, добываемых из кокона тутового шелкопряда.</a:t>
            </a:r>
            <a:endParaRPr lang="ru-RU" b="1" dirty="0"/>
          </a:p>
        </p:txBody>
      </p:sp>
      <p:pic>
        <p:nvPicPr>
          <p:cNvPr id="6146" name="Picture 2" descr="C:\Documents and Settings\Анна\Рабочий стол\КАРТИНКИ\600px-Bombyx_mori_Cocon_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85728"/>
            <a:ext cx="3072384" cy="3072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72198" y="3500438"/>
            <a:ext cx="2586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Кокон крупно</a:t>
            </a:r>
            <a:endParaRPr lang="ru-RU" sz="28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214546" y="1684140"/>
            <a:ext cx="701270" cy="952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560840" cy="521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208823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573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174</TotalTime>
  <Words>312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Средневековый Китай</vt:lpstr>
      <vt:lpstr>Вели́кий шёлковый путь (термин введён немецким географом Рихтгофеном в 1877 году)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Китай славится</vt:lpstr>
      <vt:lpstr>Презентация PowerPoint</vt:lpstr>
      <vt:lpstr>Презентация PowerPoint</vt:lpstr>
      <vt:lpstr>Китайский фарфор — является одним из важных компонентов культуры и искусства Китая.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28</cp:revision>
  <dcterms:modified xsi:type="dcterms:W3CDTF">2015-01-28T14:14:26Z</dcterms:modified>
</cp:coreProperties>
</file>