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63" r:id="rId11"/>
    <p:sldId id="271" r:id="rId12"/>
    <p:sldId id="264" r:id="rId13"/>
    <p:sldId id="272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8DA5D-D7F9-415A-A512-69898E8F85F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3C2B7-D288-4785-B3C1-0970EC8E2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C2B7-D288-4785-B3C1-0970EC8E2F0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7EABD9-91D1-4539-A46B-9B837A75B1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4BA673-26BE-483D-A17B-CEC610A16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58200" cy="914400"/>
          </a:xfrm>
        </p:spPr>
        <p:txBody>
          <a:bodyPr>
            <a:normAutofit/>
          </a:bodyPr>
          <a:lstStyle/>
          <a:p>
            <a:pPr algn="ctr"/>
            <a:endParaRPr lang="ru-RU" sz="5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http://stat20.privet.ru/lr/0c0745840d72c42b81695991335c97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41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7030A0"/>
                </a:solidFill>
                <a:latin typeface="Bookman Old Style" pitchFamily="18" charset="0"/>
              </a:rPr>
              <a:t>Остров «загадок»</a:t>
            </a:r>
            <a:endParaRPr lang="ru-RU" sz="60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9458" name="Picture 2" descr="C:\Users\1\Desktop\69afe1a2b4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40960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rgbClr val="7030A0"/>
                </a:solidFill>
                <a:latin typeface="Bookman Old Style" pitchFamily="18" charset="0"/>
                <a:cs typeface="Browallia New" pitchFamily="34" charset="-34"/>
              </a:rPr>
              <a:t>Дружный</a:t>
            </a:r>
            <a:endParaRPr lang="ru-RU" sz="9600" dirty="0">
              <a:cs typeface="Browallia New" pitchFamily="34" charset="-34"/>
            </a:endParaRPr>
          </a:p>
        </p:txBody>
      </p:sp>
      <p:pic>
        <p:nvPicPr>
          <p:cNvPr id="4" name="Picture 2" descr="C:\Users\1\Desktop\74694139_korablik_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25" t="6798" r="8876" b="11620"/>
          <a:stretch>
            <a:fillRect/>
          </a:stretch>
        </p:blipFill>
        <p:spPr bwMode="auto">
          <a:xfrm>
            <a:off x="1475656" y="1313369"/>
            <a:ext cx="6264696" cy="554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Bookman Old Style" pitchFamily="18" charset="0"/>
              </a:rPr>
              <a:t>Остров «мелодичный»</a:t>
            </a:r>
            <a:endParaRPr lang="ru-RU" sz="4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0482" name="Picture 2" descr="C:\Users\1\Desktop\1567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40060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rgbClr val="7030A0"/>
                </a:solidFill>
                <a:latin typeface="Bookman Old Style" pitchFamily="18" charset="0"/>
                <a:cs typeface="Browallia New" pitchFamily="34" charset="-34"/>
              </a:rPr>
              <a:t>Дружный</a:t>
            </a:r>
            <a:endParaRPr lang="ru-RU" sz="9600" dirty="0">
              <a:cs typeface="Browallia New" pitchFamily="34" charset="-34"/>
            </a:endParaRPr>
          </a:p>
        </p:txBody>
      </p:sp>
      <p:pic>
        <p:nvPicPr>
          <p:cNvPr id="4" name="Picture 2" descr="C:\Users\1\Desktop\74694139_korablik_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25" t="6798" r="8876" b="11620"/>
          <a:stretch>
            <a:fillRect/>
          </a:stretch>
        </p:blipFill>
        <p:spPr bwMode="auto">
          <a:xfrm>
            <a:off x="1475656" y="1313369"/>
            <a:ext cx="6264696" cy="554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Bookman Old Style" pitchFamily="18" charset="0"/>
              </a:rPr>
              <a:t>Остров «Добрых дел»</a:t>
            </a:r>
            <a:endParaRPr lang="ru-RU" sz="4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1507" name="Picture 3" descr="C:\Users\1\Desktop\0b0fc9e96caa1b1a2477fde381e767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704856" cy="5406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Правила доброго человека</a:t>
            </a:r>
            <a:endParaRPr lang="ru-RU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991600" cy="4968552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    1. Старайся видеть в людях хорошее и доброе.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    2.  Будь добрым к людям.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    3. Учись добру у добрых.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    4.  Не бойся предлагать свою помощь тем, кто в ней нуждается.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    5. Не причиняя зла -  добрей становишься.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58200" cy="914400"/>
          </a:xfrm>
        </p:spPr>
        <p:txBody>
          <a:bodyPr>
            <a:normAutofit/>
          </a:bodyPr>
          <a:lstStyle/>
          <a:p>
            <a:pPr algn="ctr"/>
            <a:endParaRPr lang="ru-RU" sz="5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http://stat20.privet.ru/lr/0c0745840d72c42b81695991335c97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41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err="1" smtClean="0">
                <a:solidFill>
                  <a:srgbClr val="7030A0"/>
                </a:solidFill>
                <a:latin typeface="Bookman Old Style" pitchFamily="18" charset="0"/>
              </a:rPr>
              <a:t>рдужынй</a:t>
            </a:r>
            <a:endParaRPr lang="ru-RU" sz="96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C:\Users\1\Desktop\74694139_korablik_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25" t="6798" r="8876" b="11620"/>
          <a:stretch>
            <a:fillRect/>
          </a:stretch>
        </p:blipFill>
        <p:spPr bwMode="auto">
          <a:xfrm>
            <a:off x="1835696" y="1340768"/>
            <a:ext cx="6113690" cy="5517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rgbClr val="7030A0"/>
                </a:solidFill>
                <a:latin typeface="Bookman Old Style" pitchFamily="18" charset="0"/>
                <a:cs typeface="Browallia New" pitchFamily="34" charset="-34"/>
              </a:rPr>
              <a:t>Дружный</a:t>
            </a:r>
            <a:endParaRPr lang="ru-RU" sz="9600" dirty="0">
              <a:cs typeface="Browallia New" pitchFamily="34" charset="-34"/>
            </a:endParaRPr>
          </a:p>
        </p:txBody>
      </p:sp>
      <p:pic>
        <p:nvPicPr>
          <p:cNvPr id="4" name="Picture 2" descr="C:\Users\1\Desktop\74694139_korablik_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25" t="6798" r="8876" b="11620"/>
          <a:stretch>
            <a:fillRect/>
          </a:stretch>
        </p:blipFill>
        <p:spPr bwMode="auto">
          <a:xfrm>
            <a:off x="1475656" y="1313369"/>
            <a:ext cx="6264696" cy="554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  <a:latin typeface="Bookman Old Style" pitchFamily="18" charset="0"/>
              </a:rPr>
              <a:t>Море «улыбки»</a:t>
            </a:r>
            <a:endParaRPr lang="ru-RU" sz="72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5362" name="Picture 2" descr="C:\Users\1\Desktop\1263382751_1600x1200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00800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  <a:t>Мыс «Народной мудрости»</a:t>
            </a:r>
            <a:endParaRPr lang="ru-RU" sz="40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C:\Users\1\Desktop\foto_9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4404947" cy="548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rgbClr val="7030A0"/>
                </a:solidFill>
                <a:latin typeface="Bookman Old Style" pitchFamily="18" charset="0"/>
                <a:cs typeface="Browallia New" pitchFamily="34" charset="-34"/>
              </a:rPr>
              <a:t>Дружный</a:t>
            </a:r>
            <a:endParaRPr lang="ru-RU" sz="9600" dirty="0">
              <a:cs typeface="Browallia New" pitchFamily="34" charset="-34"/>
            </a:endParaRPr>
          </a:p>
        </p:txBody>
      </p:sp>
      <p:pic>
        <p:nvPicPr>
          <p:cNvPr id="4" name="Picture 2" descr="C:\Users\1\Desktop\74694139_korablik_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25" t="6798" r="8876" b="11620"/>
          <a:stretch>
            <a:fillRect/>
          </a:stretch>
        </p:blipFill>
        <p:spPr bwMode="auto">
          <a:xfrm>
            <a:off x="1475656" y="1313369"/>
            <a:ext cx="6264696" cy="554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Bookman Old Style" pitchFamily="18" charset="0"/>
              </a:rPr>
              <a:t>Пролив «Вежливости»</a:t>
            </a:r>
            <a:endParaRPr lang="ru-RU" sz="4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7410" name="Picture 2" descr="C:\Users\1\Desktop\75154726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40"/>
          <a:stretch>
            <a:fillRect/>
          </a:stretch>
        </p:blipFill>
        <p:spPr bwMode="auto">
          <a:xfrm>
            <a:off x="899592" y="1340768"/>
            <a:ext cx="7344816" cy="5330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  <a:latin typeface="Bookman Old Style" pitchFamily="18" charset="0"/>
              </a:rPr>
              <a:t>Sos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! Помогите! проливу «Вежливости» грозит гибель!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C:\Users\1\Desktop\SOS-597x45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056784" cy="5175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rgbClr val="7030A0"/>
                </a:solidFill>
                <a:latin typeface="Bookman Old Style" pitchFamily="18" charset="0"/>
                <a:cs typeface="Browallia New" pitchFamily="34" charset="-34"/>
              </a:rPr>
              <a:t>Дружный</a:t>
            </a:r>
            <a:endParaRPr lang="ru-RU" sz="9600" dirty="0">
              <a:cs typeface="Browallia New" pitchFamily="34" charset="-34"/>
            </a:endParaRPr>
          </a:p>
        </p:txBody>
      </p:sp>
      <p:pic>
        <p:nvPicPr>
          <p:cNvPr id="4" name="Picture 2" descr="C:\Users\1\Desktop\74694139_korablik_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25" t="6798" r="8876" b="11620"/>
          <a:stretch>
            <a:fillRect/>
          </a:stretch>
        </p:blipFill>
        <p:spPr bwMode="auto">
          <a:xfrm>
            <a:off x="1475656" y="1313369"/>
            <a:ext cx="6264696" cy="554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99</Words>
  <Application>Microsoft Office PowerPoint</Application>
  <PresentationFormat>Экран (4:3)</PresentationFormat>
  <Paragraphs>20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рдужынй</vt:lpstr>
      <vt:lpstr>Дружный</vt:lpstr>
      <vt:lpstr>Море «улыбки»</vt:lpstr>
      <vt:lpstr>Мыс «Народной мудрости»</vt:lpstr>
      <vt:lpstr>Дружный</vt:lpstr>
      <vt:lpstr>Пролив «Вежливости»</vt:lpstr>
      <vt:lpstr>Sos! Помогите! проливу «Вежливости» грозит гибель!</vt:lpstr>
      <vt:lpstr>Дружный</vt:lpstr>
      <vt:lpstr>Остров «загадок»</vt:lpstr>
      <vt:lpstr>Дружный</vt:lpstr>
      <vt:lpstr>Остров «мелодичный»</vt:lpstr>
      <vt:lpstr>Дружный</vt:lpstr>
      <vt:lpstr>Остров «Добрых дел»</vt:lpstr>
      <vt:lpstr>Правила доброго человека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2013-04-10T16:00:02Z</dcterms:created>
  <dcterms:modified xsi:type="dcterms:W3CDTF">2013-04-10T18:21:19Z</dcterms:modified>
</cp:coreProperties>
</file>