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2" r:id="rId3"/>
    <p:sldId id="280" r:id="rId4"/>
    <p:sldId id="259" r:id="rId5"/>
    <p:sldId id="257" r:id="rId6"/>
    <p:sldId id="258" r:id="rId7"/>
    <p:sldId id="262" r:id="rId8"/>
    <p:sldId id="263" r:id="rId9"/>
    <p:sldId id="264" r:id="rId10"/>
    <p:sldId id="261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88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FDC2-9386-47E0-9DF0-EE699BC9BDB7}" type="datetimeFigureOut">
              <a:rPr lang="ru-RU" smtClean="0"/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A1A5B-0A31-48BD-BE3B-D823C098EB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A1A5B-0A31-48BD-BE3B-D823C098EB4F}" type="slidenum">
              <a:rPr lang="ru-RU" smtClean="0"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6;&#1072;&#1073;&#1086;&#1095;&#1080;&#1081;%20&#1089;&#1090;&#1086;&#1083;\&#1055;&#1088;&#1086;&#1097;&#1072;&#1085;&#1080;&#1077;%20&#1089;%201%20&#1082;&#1083;\&#1063;&#1091;&#1085;&#1075;&#1072;-&#1063;&#1072;&#1085;&#1075;&#1072;%20(-).mp3" TargetMode="Externa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1484784"/>
            <a:ext cx="748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Праздник</a:t>
            </a: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</a:rPr>
              <a:t>«Прощание с первым классом!»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620688"/>
            <a:ext cx="748883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05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40а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3буна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1окий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ко100чка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D:\Рабочий стол\Прощание с 1 кл\b3796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7219" y="1"/>
            <a:ext cx="5013053" cy="6702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D:\Рабочий стол\Прощание с 1 кл\3415_peremenka_610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53" y="260648"/>
            <a:ext cx="8834335" cy="630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Рабочий стол\Прощание с 1 кл\98168550_3718935_stary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5250"/>
            <a:ext cx="50292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Рабочий стол\Прощание с 1 кл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1100138"/>
            <a:ext cx="6210300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Рабочий стол\Прощание с 1 кл\110537177_4667763_pechk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1335"/>
            <a:ext cx="6768752" cy="639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pic>
        <p:nvPicPr>
          <p:cNvPr id="3074" name="Picture 2" descr="Дети на NanoP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12776"/>
            <a:ext cx="2520280" cy="3312368"/>
          </a:xfrm>
          <a:prstGeom prst="rect">
            <a:avLst/>
          </a:prstGeom>
          <a:noFill/>
        </p:spPr>
      </p:pic>
      <p:pic>
        <p:nvPicPr>
          <p:cNvPr id="3076" name="Picture 4" descr="Пяная ветка. - Страница 233 - Форум &quot;Forex Club&quot; / Независимый форум (forum) трейдеров рынка Форек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268760"/>
            <a:ext cx="1766688" cy="2098204"/>
          </a:xfrm>
          <a:prstGeom prst="rect">
            <a:avLst/>
          </a:prstGeom>
          <a:noFill/>
        </p:spPr>
      </p:pic>
      <p:pic>
        <p:nvPicPr>
          <p:cNvPr id="3078" name="Picture 6" descr="Смотреть картинки - Смотреть картин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2060848"/>
            <a:ext cx="2180481" cy="2986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Рабочий стол\Прощание с 1 кл\98168550_3718935_stary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5250"/>
            <a:ext cx="50292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ощание с 1 кл\post-267968-135891867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316416" cy="6769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D:\Рабочий стол\Прощание с 1 кл\98168550_3718935_stary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95250"/>
            <a:ext cx="50292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ий стол\Прощание с 1 кл\1-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57" y="260648"/>
            <a:ext cx="8764823" cy="6351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Смотреть картинки - Смотреть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8568952" cy="4781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188640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Чудо – школа – места лучше нет!</a:t>
            </a:r>
          </a:p>
          <a:p>
            <a:pPr algn="ctr"/>
            <a:r>
              <a:rPr lang="ru-RU" sz="4800" dirty="0" smtClean="0"/>
              <a:t>Чудо-школа, мы не знаем бед!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-324544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9168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9044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52400" y="332656"/>
            <a:ext cx="9044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56320" y="548680"/>
            <a:ext cx="858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0" y="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260648"/>
            <a:ext cx="88204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Чудо-школа, кто здесь пробыл час, </a:t>
            </a:r>
          </a:p>
          <a:p>
            <a:pPr algn="ctr"/>
            <a:r>
              <a:rPr lang="ru-RU" sz="4400" dirty="0" smtClean="0"/>
              <a:t>Чудо-школа не забудет нас!</a:t>
            </a:r>
            <a:endParaRPr lang="ru-RU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260648"/>
            <a:ext cx="8136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Чудо-школа, чудо-школа!</a:t>
            </a:r>
          </a:p>
          <a:p>
            <a:pPr algn="ctr"/>
            <a:r>
              <a:rPr lang="ru-RU" sz="4800" dirty="0" smtClean="0"/>
              <a:t>Здесь расскажут всё толково!</a:t>
            </a:r>
          </a:p>
          <a:p>
            <a:pPr algn="ctr"/>
            <a:r>
              <a:rPr lang="ru-RU" sz="4800" dirty="0" smtClean="0"/>
              <a:t>И научат и покажут...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26064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Чудо-школа, </a:t>
            </a:r>
          </a:p>
          <a:p>
            <a:pPr algn="ctr"/>
            <a:r>
              <a:rPr lang="ru-RU" sz="3600" dirty="0" smtClean="0"/>
              <a:t>Наше счастье постоянно быть  с друзьями,</a:t>
            </a:r>
          </a:p>
          <a:p>
            <a:pPr algn="ctr"/>
            <a:r>
              <a:rPr lang="ru-RU" sz="3600" dirty="0" smtClean="0"/>
              <a:t>Чудо-школа, чудо-школа, чудо-школа!</a:t>
            </a:r>
            <a:endParaRPr lang="ru-RU" sz="3600" dirty="0"/>
          </a:p>
        </p:txBody>
      </p:sp>
      <p:pic>
        <p:nvPicPr>
          <p:cNvPr id="16" name="Чунга-Чанга 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95936" y="5661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3" grpId="1"/>
      <p:bldP spid="12" grpId="0"/>
      <p:bldP spid="12" grpId="1"/>
      <p:bldP spid="13" grpId="0"/>
      <p:bldP spid="13" grpId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D:\Рабочий стол\Прощание с 1 кл\102974528-lapto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1" y="460260"/>
            <a:ext cx="7920880" cy="5937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Прощание с 1 кл\Den-zvonarya-v-restorane-i-syrnoj-lavke-Tres-Francais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84790"/>
            <a:ext cx="5760640" cy="6244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Прощание с 1 кл\Den-zvonarya-v-restorane-i-syrnoj-lavke-Tres-Francais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780928"/>
            <a:ext cx="3483752" cy="377638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21578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небе солнышко сияет,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Птички весело поют,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Нас, девчонок и мальчишек,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 школе этой очень ждут.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" y="207002"/>
            <a:ext cx="9144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/>
              <a:t>За год много мы узнали</a:t>
            </a:r>
          </a:p>
          <a:p>
            <a:pPr algn="ctr"/>
            <a:r>
              <a:rPr lang="ru-RU" sz="4000" b="1" dirty="0" smtClean="0"/>
              <a:t>Столько книжек прочли,</a:t>
            </a:r>
          </a:p>
          <a:p>
            <a:pPr algn="ctr"/>
            <a:r>
              <a:rPr lang="ru-RU" sz="4000" b="1" dirty="0" smtClean="0"/>
              <a:t>Нам по школьному пути</a:t>
            </a:r>
          </a:p>
          <a:p>
            <a:pPr algn="ctr"/>
            <a:r>
              <a:rPr lang="ru-RU" sz="4000" b="1" dirty="0" smtClean="0"/>
              <a:t>Много лет ещё идти!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4800" y="447480"/>
            <a:ext cx="8839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/>
              <a:t>Губки бантиком, бровки домиком,</a:t>
            </a:r>
          </a:p>
          <a:p>
            <a:pPr algn="ctr"/>
            <a:r>
              <a:rPr lang="ru-RU" sz="4000" b="1" dirty="0" smtClean="0"/>
              <a:t>Похожи мы на маленьких гномиков.</a:t>
            </a:r>
          </a:p>
          <a:p>
            <a:pPr algn="ctr"/>
            <a:r>
              <a:rPr lang="ru-RU" sz="4000" b="1" dirty="0" smtClean="0"/>
              <a:t>В голове - всегда сто тысяч «Почему?»</a:t>
            </a:r>
          </a:p>
          <a:p>
            <a:pPr algn="ctr"/>
            <a:r>
              <a:rPr lang="ru-RU" sz="4000" b="1" dirty="0" smtClean="0"/>
              <a:t>Объясните нам, учитель, что к чему?</a:t>
            </a:r>
          </a:p>
          <a:p>
            <a:pPr algn="ctr"/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332656"/>
            <a:ext cx="9296400" cy="329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/>
              <a:t>В небе солнышко сияет,</a:t>
            </a:r>
          </a:p>
          <a:p>
            <a:pPr algn="ctr"/>
            <a:r>
              <a:rPr lang="ru-RU" sz="4000" b="1" dirty="0" smtClean="0"/>
              <a:t>Птички весело поют,</a:t>
            </a:r>
          </a:p>
          <a:p>
            <a:pPr algn="ctr"/>
            <a:r>
              <a:rPr lang="ru-RU" sz="4000" b="1" dirty="0" smtClean="0"/>
              <a:t>Класс наш дружно отмечает</a:t>
            </a:r>
          </a:p>
          <a:p>
            <a:pPr algn="ctr"/>
            <a:r>
              <a:rPr lang="ru-RU" sz="4000" b="1" dirty="0" smtClean="0"/>
              <a:t>Первый свой учебный год.</a:t>
            </a:r>
          </a:p>
          <a:p>
            <a:pPr algn="ctr"/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2400" y="570380"/>
            <a:ext cx="87400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/>
              <a:t>А ещё, кроме нас,</a:t>
            </a:r>
          </a:p>
          <a:p>
            <a:pPr algn="ctr"/>
            <a:r>
              <a:rPr lang="ru-RU" sz="4000" b="1" dirty="0" smtClean="0"/>
              <a:t>Празднуют выпускники,</a:t>
            </a:r>
          </a:p>
          <a:p>
            <a:pPr algn="ctr"/>
            <a:r>
              <a:rPr lang="ru-RU" sz="4000" b="1" dirty="0" smtClean="0"/>
              <a:t>Отмечая конец школьного пути.</a:t>
            </a:r>
          </a:p>
          <a:p>
            <a:pPr algn="ctr"/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04800" y="483972"/>
            <a:ext cx="874008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/>
              <a:t>Губки бантиком, бровки домиком,</a:t>
            </a:r>
          </a:p>
          <a:p>
            <a:pPr algn="ctr"/>
            <a:r>
              <a:rPr lang="ru-RU" sz="4000" b="1" dirty="0" smtClean="0"/>
              <a:t>Похожи мы на маленьких гномиков.</a:t>
            </a:r>
          </a:p>
          <a:p>
            <a:pPr algn="ctr"/>
            <a:r>
              <a:rPr lang="ru-RU" sz="4000" b="1" dirty="0" smtClean="0"/>
              <a:t>В голове - всегда сто тысяч «Почему?»</a:t>
            </a:r>
          </a:p>
          <a:p>
            <a:pPr algn="ctr"/>
            <a:r>
              <a:rPr lang="ru-RU" sz="4000" b="1" dirty="0" smtClean="0"/>
              <a:t>Объясните нам, учитель, что к чему?</a:t>
            </a:r>
          </a:p>
          <a:p>
            <a:pPr algn="ctr"/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  <p:bldP spid="3073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Рабочий стол\Прощание с 1 кл\post-267968-135891867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316416" cy="67699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8640960" cy="10187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/>
            <a:r>
              <a:rPr lang="ru-RU" sz="6000" b="1" i="1" dirty="0" smtClean="0">
                <a:solidFill>
                  <a:srgbClr val="C00000"/>
                </a:solidFill>
              </a:rPr>
              <a:t>До новых встреч!</a:t>
            </a:r>
            <a:endParaRPr lang="en-US" sz="6000" b="1" i="1" dirty="0" smtClean="0">
              <a:solidFill>
                <a:srgbClr val="C00000"/>
              </a:solidFill>
            </a:endParaRPr>
          </a:p>
          <a:p>
            <a:pPr algn="r"/>
            <a:endParaRPr lang="ru-RU" sz="4000" b="1" i="1" dirty="0" smtClean="0"/>
          </a:p>
          <a:p>
            <a:pPr algn="r"/>
            <a:endParaRPr lang="ru-RU" sz="4000" b="1" i="1" dirty="0" smtClean="0"/>
          </a:p>
          <a:p>
            <a:pPr algn="r"/>
            <a:endParaRPr lang="ru-RU" sz="4000" b="1" i="1" dirty="0" smtClean="0"/>
          </a:p>
          <a:p>
            <a:pPr algn="r"/>
            <a:endParaRPr lang="ru-RU" sz="3200" b="1" i="1" dirty="0" smtClean="0"/>
          </a:p>
          <a:p>
            <a:pPr algn="r"/>
            <a:r>
              <a:rPr lang="en-US" sz="3600" b="1" i="1" dirty="0" smtClean="0"/>
              <a:t>P</a:t>
            </a:r>
            <a:r>
              <a:rPr lang="ru-RU" sz="3600" b="1" i="1" dirty="0" smtClean="0"/>
              <a:t>.</a:t>
            </a:r>
            <a:r>
              <a:rPr lang="en-US" sz="3600" b="1" i="1" dirty="0" smtClean="0"/>
              <a:t>S</a:t>
            </a:r>
            <a:r>
              <a:rPr lang="ru-RU" sz="3600" b="1" i="1" dirty="0" smtClean="0"/>
              <a:t>: Уважаемые родители, </a:t>
            </a:r>
          </a:p>
          <a:p>
            <a:pPr algn="r"/>
            <a:r>
              <a:rPr lang="ru-RU" sz="3600" b="1" i="1" dirty="0" smtClean="0"/>
              <a:t>пожалуйста, </a:t>
            </a:r>
          </a:p>
          <a:p>
            <a:pPr algn="r"/>
            <a:r>
              <a:rPr lang="ru-RU" sz="3600" b="1" i="1" dirty="0" smtClean="0"/>
              <a:t>расставьте парты и стулья.</a:t>
            </a:r>
          </a:p>
          <a:p>
            <a:pPr algn="r"/>
            <a:r>
              <a:rPr lang="ru-RU" sz="3600" b="1" i="1" dirty="0" smtClean="0"/>
              <a:t> Спасибо.</a:t>
            </a:r>
          </a:p>
          <a:p>
            <a:pPr algn="ctr"/>
            <a:endParaRPr lang="ru-RU" sz="6000" b="1" i="1" dirty="0" smtClean="0">
              <a:solidFill>
                <a:srgbClr val="C00000"/>
              </a:solidFill>
            </a:endParaRPr>
          </a:p>
          <a:p>
            <a:pPr algn="ctr"/>
            <a:endParaRPr lang="ru-RU" sz="6000" b="1" i="1" dirty="0" smtClean="0">
              <a:solidFill>
                <a:srgbClr val="C00000"/>
              </a:solidFill>
            </a:endParaRPr>
          </a:p>
          <a:p>
            <a:pPr algn="ctr"/>
            <a:endParaRPr lang="ru-RU" sz="6000" b="1" i="1" dirty="0" smtClean="0">
              <a:solidFill>
                <a:srgbClr val="C00000"/>
              </a:solidFill>
            </a:endParaRPr>
          </a:p>
          <a:p>
            <a:pPr algn="ctr"/>
            <a:endParaRPr lang="ru-RU" sz="6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чий стол\Прощание с 1 кл\фото 1Б\LIL_5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68952" cy="5832648"/>
          </a:xfrm>
          <a:prstGeom prst="rect">
            <a:avLst/>
          </a:prstGeom>
          <a:noFill/>
        </p:spPr>
      </p:pic>
      <p:pic>
        <p:nvPicPr>
          <p:cNvPr id="2051" name="Picture 3" descr="D:\Рабочий стол\Прощание с 1 кл\Den-zvonarya-v-restorane-i-syrnoj-lavke-Tres-Francais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0701" y="0"/>
            <a:ext cx="1303299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Рабочий стол\Прощание с 1 кл\1068161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0"/>
            <a:ext cx="60486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приколы и комик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60648"/>
            <a:ext cx="6546863" cy="62646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18864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</a:t>
            </a:r>
            <a:r>
              <a:rPr lang="ru-RU" sz="4000" b="1" dirty="0" err="1" smtClean="0">
                <a:solidFill>
                  <a:srgbClr val="C00000"/>
                </a:solidFill>
              </a:rPr>
              <a:t>Мойдодыр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105273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«Сказка о царе </a:t>
            </a:r>
            <a:r>
              <a:rPr lang="ru-RU" sz="4000" b="1" dirty="0" err="1" smtClean="0">
                <a:solidFill>
                  <a:srgbClr val="C00000"/>
                </a:solidFill>
              </a:rPr>
              <a:t>Салтане</a:t>
            </a:r>
            <a:r>
              <a:rPr lang="ru-RU" sz="4000" b="1" dirty="0" smtClean="0">
                <a:solidFill>
                  <a:srgbClr val="C00000"/>
                </a:solidFill>
              </a:rPr>
              <a:t>»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D:\Рабочий стол\Прощание с 1 кл\84302181_gorod_na_ostro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54814"/>
            <a:ext cx="7344816" cy="4914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D:\Рабочий стол\Прощание с 1 кл\fDg0jLLwU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300"/>
            <a:ext cx="5832648" cy="681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чий стол\Прощание с 1 кл\0_7fed3_f54e85d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D:\Рабочий стол\Прощание с 1 кл\matem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19814"/>
            <a:ext cx="4824536" cy="6326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234</Words>
  <Application>Microsoft Office PowerPoint</Application>
  <PresentationFormat>Экран (4:3)</PresentationFormat>
  <Paragraphs>55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2015-05-16T12:18:28Z</dcterms:created>
  <dcterms:modified xsi:type="dcterms:W3CDTF">2015-05-17T08:03:15Z</dcterms:modified>
</cp:coreProperties>
</file>