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6" r:id="rId3"/>
    <p:sldId id="260" r:id="rId4"/>
    <p:sldId id="258" r:id="rId5"/>
    <p:sldId id="259" r:id="rId6"/>
    <p:sldId id="269" r:id="rId7"/>
    <p:sldId id="266" r:id="rId8"/>
    <p:sldId id="270" r:id="rId9"/>
    <p:sldId id="267" r:id="rId10"/>
    <p:sldId id="271" r:id="rId11"/>
    <p:sldId id="268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CAC5C-2E90-4563-A1EE-ACD9ED37862F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0F8E3-2129-4B2A-88A4-83C04F98D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AF54-E52E-46F2-B8CB-13424C9AA06D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79AD-5ADB-41DC-8422-12DD80B7D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162D-C0DC-40D3-8675-0B53B310F86A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89946-9023-4255-9491-196A4D20E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5B635-93A2-4B74-A717-C9B9BC9B9CDF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3050-4F6A-42B4-96B7-363032165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F5A29-9E13-4AC9-9026-0C473CD6BC01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4A9DB-97C8-4B40-82DA-A0F8863D1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93C9F-88F6-4896-9BD7-8938903FE983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28583-831F-4653-95F4-362A58A30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73170-F008-4DB1-BCAF-A402F0EFF56F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74CEA-9B61-428F-BA37-9A66E7CC4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82313-F315-4C0A-80FC-8EEA27B55A9E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3AF99-2FC4-49E0-891A-B1E90BAF8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D37A-27C6-476D-9206-6123F7402800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4C88B-88BE-4453-B570-6D5DBD441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D4902-1770-4442-85E7-81AEAB37EE8B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A7ECD-FAA7-4967-B3CF-FD080C562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D84C6-58B9-461C-A32F-AD80DD3AC58D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F643-1A93-4061-85C5-14D992E26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2E2B28-A17D-49F1-B197-B3949FF9733D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679AA7-2A90-49FF-8768-687F17CDD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1111111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2222222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650x488_408845_[www_ArtFile_ru]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05900" cy="683895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765175"/>
            <a:ext cx="3240087" cy="5832475"/>
          </a:xfrm>
        </p:spPr>
      </p:pic>
      <p:pic>
        <p:nvPicPr>
          <p:cNvPr id="24578" name="Содержимое 3" descr="43490444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19697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d85b9ce43144ae5cede42a1e4729979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620713"/>
            <a:ext cx="5434012" cy="5434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357265-80b91-66155028-m750x740-u40359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09088" cy="6831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 descr="11999590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692150"/>
            <a:ext cx="4686300" cy="5465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7777162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213" y="981075"/>
            <a:ext cx="3024187" cy="20161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6011863" y="2636838"/>
            <a:ext cx="73025" cy="190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076825" y="836613"/>
            <a:ext cx="3240088" cy="2066925"/>
          </a:xfrm>
          <a:prstGeom prst="triangle">
            <a:avLst>
              <a:gd name="adj" fmla="val 513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71550" y="3933825"/>
            <a:ext cx="2160588" cy="2159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59338" y="4076700"/>
            <a:ext cx="3025775" cy="19446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827088" y="981075"/>
          <a:ext cx="7561262" cy="4895850"/>
        </p:xfrm>
        <a:graphic>
          <a:graphicData uri="http://schemas.openxmlformats.org/presentationml/2006/ole">
            <p:oleObj spid="_x0000_s2049" name="Слайд" r:id="rId3" imgW="4568900" imgH="342588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042988" y="981075"/>
          <a:ext cx="7273925" cy="4824413"/>
        </p:xfrm>
        <a:graphic>
          <a:graphicData uri="http://schemas.openxmlformats.org/presentationml/2006/ole">
            <p:oleObj spid="_x0000_s1027" name="Слайд" r:id="rId3" imgW="4570530" imgH="342761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908050"/>
            <a:ext cx="3313112" cy="5113338"/>
          </a:xfrm>
        </p:spPr>
      </p:pic>
      <p:pic>
        <p:nvPicPr>
          <p:cNvPr id="20482" name="Содержимое 4" descr="0b2470e8f158337a77cbd188e55f50c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196975"/>
            <a:ext cx="3614738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133517346129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052513"/>
            <a:ext cx="4664075" cy="4010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692150"/>
            <a:ext cx="4176713" cy="5329238"/>
          </a:xfrm>
        </p:spPr>
      </p:pic>
      <p:pic>
        <p:nvPicPr>
          <p:cNvPr id="22530" name="Содержимое 6" descr="s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90805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4618994_orig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196975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0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лена</cp:lastModifiedBy>
  <cp:revision>11</cp:revision>
  <dcterms:created xsi:type="dcterms:W3CDTF">2015-04-23T15:55:24Z</dcterms:created>
  <dcterms:modified xsi:type="dcterms:W3CDTF">2015-06-10T19:14:14Z</dcterms:modified>
</cp:coreProperties>
</file>