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516-4E5E-4FBE-B5A4-669C5EA70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AD81-01AC-4B55-8860-D9B697509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D868-0CE0-47B0-A816-DFAE56F10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053-D85F-4B07-AFB9-F2C6C67F6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8297-608B-4BA0-B919-DA5FEC827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F33-6873-474C-8E4A-B4898055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13E5-ADD3-4513-AC76-86A961389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BD89-76F4-4F02-B275-98F7A1EC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275B-4284-4785-A298-7F5E400F4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9DA7-E101-46A0-9D63-B93C15F7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BD5E84-6CAC-426C-AED5-AFD9D12D1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ADCC1-0B46-494B-8B0D-88775B0228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324600" cy="23841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Реализация воспитательной работы в ДОУ с семьёй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077072"/>
            <a:ext cx="5400600" cy="1828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Подготовила: </a:t>
            </a:r>
          </a:p>
          <a:p>
            <a:r>
              <a:rPr lang="ru-RU" sz="2400" dirty="0" smtClean="0"/>
              <a:t>Осипова С. Н., </a:t>
            </a:r>
          </a:p>
          <a:p>
            <a:r>
              <a:rPr lang="ru-RU" sz="2400" dirty="0" smtClean="0"/>
              <a:t>воспитатель МДОУ «Детский сад №1»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МДОУ «Детский сад №1» г. Торопца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Торопец,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02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76" y="188640"/>
            <a:ext cx="3200400" cy="3016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Родительский уголок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4488059" cy="3366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0132"/>
            <a:ext cx="4355976" cy="3266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532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Труд детей на участке 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41245"/>
            <a:ext cx="4127483" cy="3096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00807"/>
            <a:ext cx="4148360" cy="3108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644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Труд в уголке природы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44824"/>
            <a:ext cx="3413521" cy="4551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844824"/>
            <a:ext cx="4893568" cy="3670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9701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Досуговое направление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призвано устанавливать теплые доверительные отношения, эмоциональный контакт между воспитателями и родителями, между родителями и детьми.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Праздники</a:t>
            </a:r>
          </a:p>
          <a:p>
            <a:r>
              <a:rPr lang="ru-RU" dirty="0" smtClean="0"/>
              <a:t>Развлечения</a:t>
            </a:r>
          </a:p>
          <a:p>
            <a:r>
              <a:rPr lang="ru-RU" dirty="0" smtClean="0"/>
              <a:t>Знакомство с профессиями родителей</a:t>
            </a:r>
          </a:p>
          <a:p>
            <a:r>
              <a:rPr lang="ru-RU" dirty="0" smtClean="0"/>
              <a:t>Празднование дней рождений</a:t>
            </a:r>
          </a:p>
          <a:p>
            <a:r>
              <a:rPr lang="ru-RU" dirty="0" smtClean="0"/>
              <a:t>Выставка семейной коллекции</a:t>
            </a:r>
          </a:p>
          <a:p>
            <a:r>
              <a:rPr lang="ru-RU" dirty="0" smtClean="0"/>
              <a:t>Дни добрых 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58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«День семьи»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628800"/>
            <a:ext cx="6696744" cy="4984224"/>
          </a:xfrm>
        </p:spPr>
      </p:pic>
    </p:spTree>
    <p:extLst>
      <p:ext uri="{BB962C8B-B14F-4D97-AF65-F5344CB8AC3E}">
        <p14:creationId xmlns:p14="http://schemas.microsoft.com/office/powerpoint/2010/main" val="273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268760"/>
            <a:ext cx="3493827" cy="4127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876" y="4323"/>
            <a:ext cx="5238124" cy="3888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876" y="3645024"/>
            <a:ext cx="5238124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9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96552"/>
            <a:ext cx="3292077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268760"/>
            <a:ext cx="4860031" cy="3645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81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40968"/>
            <a:ext cx="470452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16632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81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680081" cy="3510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852936"/>
            <a:ext cx="5022376" cy="3766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19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556438" cy="3417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852936"/>
            <a:ext cx="4956043" cy="371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1325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Анализируя формы работы с родителями, можно условно сформулировать 4 основных направления работы в условиях реализации ФГОС ДО: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b="1" dirty="0" smtClean="0"/>
              <a:t>Познавательное </a:t>
            </a:r>
          </a:p>
          <a:p>
            <a:r>
              <a:rPr lang="ru-RU" b="1" dirty="0" smtClean="0"/>
              <a:t>Информационно – аналитическое</a:t>
            </a:r>
          </a:p>
          <a:p>
            <a:r>
              <a:rPr lang="ru-RU" b="1" dirty="0" smtClean="0"/>
              <a:t>Наглядно – информационное</a:t>
            </a:r>
          </a:p>
          <a:p>
            <a:r>
              <a:rPr lang="ru-RU" b="1" dirty="0" smtClean="0"/>
              <a:t>Досуговое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19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36912"/>
            <a:ext cx="9036496" cy="36876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13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Познавательное направление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направлено на ознакомление родителей с возрастными и психологическими особенностями детей дошкольного возраста, формирование у родителей практических навыков воспитания детей.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Общие, групповые собрания</a:t>
            </a:r>
          </a:p>
          <a:p>
            <a:r>
              <a:rPr lang="ru-RU" dirty="0" smtClean="0"/>
              <a:t>Консультации и индивидуальные беседы</a:t>
            </a:r>
          </a:p>
          <a:p>
            <a:r>
              <a:rPr lang="ru-RU" dirty="0" smtClean="0"/>
              <a:t>Выставки детских работ, поделок</a:t>
            </a:r>
          </a:p>
          <a:p>
            <a:r>
              <a:rPr lang="ru-RU" dirty="0" smtClean="0"/>
              <a:t>Участие родителей в подготовке праздников</a:t>
            </a:r>
          </a:p>
          <a:p>
            <a:r>
              <a:rPr lang="ru-RU" dirty="0" smtClean="0"/>
              <a:t>Совместные экскурсии</a:t>
            </a:r>
          </a:p>
          <a:p>
            <a:r>
              <a:rPr lang="ru-RU" dirty="0" smtClean="0"/>
              <a:t>Открытые НОД</a:t>
            </a:r>
          </a:p>
          <a:p>
            <a:r>
              <a:rPr lang="ru-RU" dirty="0" smtClean="0"/>
              <a:t>Совместное создание предметно – развивающей среды</a:t>
            </a:r>
          </a:p>
          <a:p>
            <a:r>
              <a:rPr lang="ru-RU" dirty="0" smtClean="0"/>
              <a:t>Семейные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034659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«Адаптация к ДОУ: как её пережить менее болезненно».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«Капризы и упрямство».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«Развитие мелкой моторики рук у детей, игры, упражнения».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«Поиграй со мною мама».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«Как победить застенчивость».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«Почему малышу трудно со сверстниками».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«Осторожно, весна».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«Стоит ли делать трагедию из того, что ребенок плохо ест».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«Детские секреты».</a:t>
            </a:r>
          </a:p>
        </p:txBody>
      </p:sp>
    </p:spTree>
    <p:extLst>
      <p:ext uri="{BB962C8B-B14F-4D97-AF65-F5344CB8AC3E}">
        <p14:creationId xmlns:p14="http://schemas.microsoft.com/office/powerpoint/2010/main" val="230106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«Роль игры в развитии детей дошкольного возраста» (круглый стол).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«Развитие речи» (лекция – беседа).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«Воспитание у детей младшего возраста самостоятельности в самообслуживании»              ( дискуссия).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331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8636"/>
            <a:ext cx="8229600" cy="1143000"/>
          </a:xfrm>
        </p:spPr>
        <p:txBody>
          <a:bodyPr/>
          <a:lstStyle/>
          <a:p>
            <a:r>
              <a:rPr lang="ru-RU" dirty="0" smtClean="0"/>
              <a:t>Выставки </a:t>
            </a:r>
            <a:endParaRPr lang="ru-RU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65503" cy="267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24744"/>
            <a:ext cx="3168352" cy="3015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789039"/>
            <a:ext cx="3991863" cy="2993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932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4824536" cy="3618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16" y="2427483"/>
            <a:ext cx="3301712" cy="4146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495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Информационно- аналитическое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направлено на выявление интересов, потребностей, запросов родителей, уровня их педагогической грамотности, установление эмоционального контакта между воспитателями, родителями и детьми.</a:t>
            </a:r>
          </a:p>
          <a:p>
            <a:pPr marL="0" indent="0">
              <a:buNone/>
            </a:pPr>
            <a:r>
              <a:rPr lang="ru-RU" dirty="0" smtClean="0"/>
              <a:t>По данному направлению можно проводить:</a:t>
            </a:r>
          </a:p>
          <a:p>
            <a:r>
              <a:rPr lang="ru-RU" dirty="0" smtClean="0"/>
              <a:t>Анкетирование.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93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Наглядно – информационное направление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дает возможность донести до родителей любую информацию в доступной форме, напоминает тактично о родительских обязанностях и отвесности.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Родительский уголок</a:t>
            </a:r>
          </a:p>
          <a:p>
            <a:r>
              <a:rPr lang="ru-RU" dirty="0" smtClean="0"/>
              <a:t>Нормативные документы</a:t>
            </a:r>
          </a:p>
          <a:p>
            <a:r>
              <a:rPr lang="ru-RU" dirty="0" smtClean="0"/>
              <a:t>Объявления и реклама</a:t>
            </a:r>
          </a:p>
          <a:p>
            <a:r>
              <a:rPr lang="ru-RU" dirty="0" smtClean="0"/>
              <a:t>Продуктивная деятельность детей (рисунки, поделки)</a:t>
            </a:r>
          </a:p>
          <a:p>
            <a:r>
              <a:rPr lang="ru-RU" dirty="0" smtClean="0"/>
              <a:t>Папки – передвижки</a:t>
            </a:r>
          </a:p>
          <a:p>
            <a:r>
              <a:rPr lang="ru-RU" dirty="0" smtClean="0"/>
              <a:t>Фотовыставки «Труд детей на участке»</a:t>
            </a:r>
          </a:p>
          <a:p>
            <a:r>
              <a:rPr lang="ru-RU" dirty="0" smtClean="0"/>
              <a:t>Выпуск газет «Наши семьи».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69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378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Реализация воспитательной работы в ДОУ с семьёй</vt:lpstr>
      <vt:lpstr>Презентация PowerPoint</vt:lpstr>
      <vt:lpstr>Познавательное направление </vt:lpstr>
      <vt:lpstr>Консультации для родителей</vt:lpstr>
      <vt:lpstr>Родительские собрания</vt:lpstr>
      <vt:lpstr>Выставки </vt:lpstr>
      <vt:lpstr>Презентация PowerPoint</vt:lpstr>
      <vt:lpstr>Информационно- аналитическое направление</vt:lpstr>
      <vt:lpstr>Наглядно – информационное направление </vt:lpstr>
      <vt:lpstr>Родительский уголок </vt:lpstr>
      <vt:lpstr>Труд детей на участке </vt:lpstr>
      <vt:lpstr>Труд в уголке природы </vt:lpstr>
      <vt:lpstr>Досуговое направление </vt:lpstr>
      <vt:lpstr>«День семьи»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воспитательной работы в ДОУ с семьёй</dc:title>
  <dc:creator>пк</dc:creator>
  <cp:lastModifiedBy>пк</cp:lastModifiedBy>
  <cp:revision>16</cp:revision>
  <dcterms:created xsi:type="dcterms:W3CDTF">2015-08-26T14:27:48Z</dcterms:created>
  <dcterms:modified xsi:type="dcterms:W3CDTF">2015-08-30T16:28:07Z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