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FBE-D223-4B1A-81AC-693ABE87FA43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EFD7-38E0-4809-A349-93C644142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7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FBE-D223-4B1A-81AC-693ABE87FA43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EFD7-38E0-4809-A349-93C644142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171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FBE-D223-4B1A-81AC-693ABE87FA43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EFD7-38E0-4809-A349-93C64414287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5028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FBE-D223-4B1A-81AC-693ABE87FA43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EFD7-38E0-4809-A349-93C644142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079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FBE-D223-4B1A-81AC-693ABE87FA43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EFD7-38E0-4809-A349-93C64414287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46667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FBE-D223-4B1A-81AC-693ABE87FA43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EFD7-38E0-4809-A349-93C644142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402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FBE-D223-4B1A-81AC-693ABE87FA43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EFD7-38E0-4809-A349-93C644142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12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FBE-D223-4B1A-81AC-693ABE87FA43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EFD7-38E0-4809-A349-93C644142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78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FBE-D223-4B1A-81AC-693ABE87FA43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EFD7-38E0-4809-A349-93C644142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49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FBE-D223-4B1A-81AC-693ABE87FA43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EFD7-38E0-4809-A349-93C644142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65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FBE-D223-4B1A-81AC-693ABE87FA43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EFD7-38E0-4809-A349-93C644142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647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FBE-D223-4B1A-81AC-693ABE87FA43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EFD7-38E0-4809-A349-93C644142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18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FBE-D223-4B1A-81AC-693ABE87FA43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EFD7-38E0-4809-A349-93C644142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66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FBE-D223-4B1A-81AC-693ABE87FA43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EFD7-38E0-4809-A349-93C644142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82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FBE-D223-4B1A-81AC-693ABE87FA43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EFD7-38E0-4809-A349-93C644142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42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5FBE-D223-4B1A-81AC-693ABE87FA43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EFD7-38E0-4809-A349-93C644142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32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D5FBE-D223-4B1A-81AC-693ABE87FA43}" type="datetimeFigureOut">
              <a:rPr lang="ru-RU" smtClean="0"/>
              <a:t>04.04.2015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136EFD7-38E0-4809-A349-93C6441428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9477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941" y="0"/>
            <a:ext cx="3906117" cy="31194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1941-1945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446" y="4234943"/>
            <a:ext cx="6125557" cy="1340427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1164" y="5575370"/>
            <a:ext cx="3518428" cy="1096899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Воспитатель ГПД школа 346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Максименко М.В.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85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064" y="1390073"/>
            <a:ext cx="7006936" cy="546792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53" y="393916"/>
            <a:ext cx="4589511" cy="1992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167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66" y="0"/>
            <a:ext cx="6234420" cy="48006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973" y="1787237"/>
            <a:ext cx="4380760" cy="5164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07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09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8</Words>
  <Application>Microsoft Office PowerPoint</Application>
  <PresentationFormat>Широкоэкранный</PresentationFormat>
  <Paragraphs>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Грань</vt:lpstr>
      <vt:lpstr>1941-1945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1941-1945</dc:title>
  <dc:creator>mama</dc:creator>
  <cp:lastModifiedBy>mama</cp:lastModifiedBy>
  <cp:revision>3</cp:revision>
  <dcterms:created xsi:type="dcterms:W3CDTF">2015-04-04T18:46:00Z</dcterms:created>
  <dcterms:modified xsi:type="dcterms:W3CDTF">2015-04-04T19:06:51Z</dcterms:modified>
</cp:coreProperties>
</file>