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6" r:id="rId16"/>
    <p:sldId id="287" r:id="rId17"/>
    <p:sldId id="276" r:id="rId18"/>
    <p:sldId id="268" r:id="rId19"/>
    <p:sldId id="271" r:id="rId20"/>
    <p:sldId id="269" r:id="rId21"/>
    <p:sldId id="283" r:id="rId22"/>
    <p:sldId id="284" r:id="rId23"/>
    <p:sldId id="288" r:id="rId24"/>
    <p:sldId id="285" r:id="rId25"/>
    <p:sldId id="270" r:id="rId26"/>
    <p:sldId id="275" r:id="rId27"/>
    <p:sldId id="274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382454-B496-4581-A1B0-B1C59B500495}" type="datetimeFigureOut">
              <a:rPr lang="ru-RU" smtClean="0"/>
              <a:pPr/>
              <a:t>09.09.2015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7000F1-ACBC-4590-9CCC-C6E020678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21089"/>
            <a:ext cx="5637010" cy="56523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вистящие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звуки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ш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ипящие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звуки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соноры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Артикуляционная гимнастика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142852"/>
            <a:ext cx="8858312" cy="114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Наказать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непослушный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язычок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(месим тесто)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786190"/>
            <a:ext cx="8001056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умение, расслабив мышцы языка, удерживать его широким распластанным.</a:t>
            </a:r>
          </a:p>
          <a:p>
            <a:pPr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улыбнуться, открыть рот, покусать язык зубами – та-та-та…; пошлёпать язык губами несколько раз на одном выдохе – </a:t>
            </a:r>
            <a:r>
              <a:rPr lang="ru-RU" sz="2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…; закусить язык зубами и протаскивать его сквозь зубы с усилием.</a:t>
            </a: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Нижняя губа не должна подворачиваться и натягиваться на нижние зубы. Боковые края языка касаются углов рта.</a:t>
            </a:r>
          </a:p>
        </p:txBody>
      </p:sp>
      <p:pic>
        <p:nvPicPr>
          <p:cNvPr id="4" name="Рисунок 3" descr="http://luchlogoped.43-ozr.edusite.ru/images/p46_mmesimtes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2145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domsovetof.ru/_pu/40/301915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795465" cy="28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6050" y="1571612"/>
            <a:ext cx="36715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Тесто мнём, мнём, мнём,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Тесто жмём, жмём, жмём,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 скалку мы возьмём,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Тесто тонко раскатаем,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Выпекать пирог поставим.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пора ли вынимать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142852"/>
            <a:ext cx="3071834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Качели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2714620"/>
            <a:ext cx="6858048" cy="3474720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укреплять мышцы языка. Развивать подвижность и гибкость кончика языка, умение им управлять.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i/doshkolnoe-obrazovanie/Artikuljatsionnaja-gimnastika/0014-011-Artikuljatsionnoe-uprazhnenie-Kachel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71451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3500438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Рот открыт. Губы в улыбке. Широким кончиком языка дотронуться до бугорков за верхними резцами, затем за нижними. Следить, чтобы язык не сужался, губы не натягивались на зубы, нижняя челюсть не двигалась.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kk.convdocs.org/pars_docs/refs/217/216251/216251_html_m13f49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datai/doshkolnoe-obrazovanie/Artikuljatsionnaja-gimnastika/0013-009-Artikuljatsionnoe-uprazhnenie-Kachel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85728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57422" y="92867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Сели дети на качели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взлетели выше ели.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Даже солнышка коснулись,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 потом назад вернулись.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5" y="500042"/>
            <a:ext cx="4929223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Почистим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зубки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2714620"/>
            <a:ext cx="7786742" cy="3143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 удерживать кончик языка за нижними зубами, развивать умение управлять языком, точность движений.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 открыт. Губы в улыбке. Широким кончиком языка погладить нижние зубы, делая движения языком вверх-вниз. Следить, чтобы язык не сужался, останавливался у верхнего края зубов и не выходил за него, губы находились в положении улыбки, нижняя челюсть не двигалась.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504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200024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Зубки нужно чистить дважды: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Каждое утро и вечер каждый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785950" cy="19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072362" cy="85725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Горка </a:t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(киска сердится)</a:t>
            </a:r>
            <a:endParaRPr lang="ru-RU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500438"/>
            <a:ext cx="7929618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вырабатывать подъем спинки языка вверх, умение удер­живать кончик языка у нижних зубов.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открыт. Губы в улыбке. Широкий кончик языка упирается в основания нижних резцов. Спинка языка выгибается, затем вы­равнивается. Следить, чтобы кончик языка не отрывался от зубов, язык не сужался, губы и нижняя челюсть были неподвижны.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userdocs.ru/pars_docs/refs/97/96811/96811_html_5c615a0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1"/>
            <a:ext cx="20743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u1410.ru/assets/images/gruppa1/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858849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1714488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Выгляни в окошечко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увидишь кошечку.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Кошка спинку выгнула,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Зашипела, прыгнула…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Рассердилась киска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 подходите близко!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43734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Желобок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(лодочка)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857496"/>
            <a:ext cx="8286808" cy="3474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мышцы языка, развивать умение управлять языком, вырабатывать подъем боковых краев языка вверх.</a:t>
            </a:r>
          </a:p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Язык высунут. Боковые края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лопатообразного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(широкого) языка поднимаются, по средней продольной линии языка образуется впадина. Язык в таком положении удерживается под счет от 1 до 5—10. Следить, чтобы губы не помогали языку, оставались неподвижными.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6" name="Picture 2" descr="Деревянная лодка &quot;Кефаль-2М&quot; в комплекте с веслами, цена 27 500 руб., купить в Нижнем Новгороде - PromPortal.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476516" cy="18573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93424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286676" cy="14287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дальше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загонит мяч?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2857496"/>
            <a:ext cx="8001056" cy="3474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плавную, длительную, непрерывную воздушную струю, идущую по середине языка.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«улыбке. Язык высунут. Боковые края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лопатообразного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(широкого) языка подняты. Как бы произнося длительно звук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сдуть ватку на противоположный край стола. Следить, чтобы не надувались щеки, нижняя губа не натягивалась на нижние зубы, чтобы дети произносили звук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 не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 есть чтобы воздушная струя была узкая, а не рассеянная.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93424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Шторм в стакане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786058"/>
            <a:ext cx="8143932" cy="32861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умение направлять воздушную струю по середине языка.</a:t>
            </a:r>
          </a:p>
          <a:p>
            <a:pPr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Широкий кончик языка упирается в основания нижних резцов. Посередине языка кладется соломинка для коктейля, конец которой опускается в стакан с водой. Подуть через соломинку, чтобы вода в стакане забурлила. Следить, чтобы щеки не надувались, губы были неподвижны.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http://www.uhlib.ru/medicina/pomogite_malyshu_zagovorit_razvitie_rechi_detei_1_5_3_let/i_0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00188" cy="181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92880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Артикуляционные упражнения для шипящих звуков 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71604" y="2000240"/>
            <a:ext cx="6615114" cy="2428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3" y="357166"/>
            <a:ext cx="5286412" cy="8572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Трубочка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643314"/>
            <a:ext cx="7858180" cy="2760340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умение удерживать губы в  трубочке.</a:t>
            </a:r>
          </a:p>
          <a:p>
            <a:pPr algn="just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убы сомкнуты и вытянуты в виде трубочки вперед.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pedlib.ru/books1/3/0298/image14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78594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edlib.ru/books1/3/0298/image0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87642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71802" y="1500174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Буду подражать слону!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Губы «хоботом»тяну.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теперь их опускаю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на место возвращаю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Вкусное варенье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2714620"/>
            <a:ext cx="7543808" cy="347472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мышцы языка, развивать подвижность языка, вырабатывать подъём широкой передней части языка.</a:t>
            </a:r>
          </a:p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Широким передним краем языка облизать верхнюю губу, делая движения языком сверху вниз, затем втянуть язык в рот, к центру нёба. Следить, чтобы язык не сужался, при втягивании его боковые края скользили по коренным зубам, а кончик языка был поднят. Губы не натягиваются на зубы, нижняя челюсть не «подсаживает» язык вверх – она должна быть неподвижной.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kak.znate.ru/pars_docs/refs/77/76202/76202_html_68184e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"/>
            <a:ext cx="1857388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656" y="214290"/>
            <a:ext cx="18373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2276872"/>
            <a:ext cx="6400800" cy="347472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дифференцированности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движений органов,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учавствующих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речевом процессе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Почистим 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зубки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286124"/>
            <a:ext cx="7758122" cy="2903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учиться удерживать кончик языка за нижними зубами, развивать умение управлять языком, точность движений.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Рот открыт. Губы в улыбке. Широким кончиком языка погладить верхние зубы, делая движения языком вверх-вниз. Следить, чтобы язык не сужался, останавливался у верхнего края зубов и не выходил за него, губы находились в положении улыбки, нижняя челюсть не двигалась.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504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66"/>
            <a:ext cx="1785950" cy="18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57422" y="2000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Зубки нужно чистить дважды: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Каждое утро и вечер каждый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Парус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728" y="3000372"/>
            <a:ext cx="6400800" cy="3474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мышцы языка, вырабатывать подъем боковых краев и кончика языка, умение удерживать язык в таком положении.</a:t>
            </a:r>
          </a:p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улыбнуться, широко открыть рот, кончик языка поднять и поставить на бугорки (альвеолы) за верхними зубами. Удерживать язык в таком положении под счёт до восьми; потом до десяти.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 ТРА-ТРО-ТРУ. 2. АДР-ОДР-УДР - Е. М. Косинова удк376. 1-056264+373 ббк 74. 10+74. 3 К71 Учебное издание Для чтени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5003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синова &quot;Гимнастика для развития речи&quot; - Babyblog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71480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28926" y="235743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Лодочка под парусом по реке плывёт,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прогулку лодочка малышей зовёт.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512511" cy="7143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Чашечка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3000372"/>
            <a:ext cx="7929618" cy="34747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мышцы языка, вырабатывать подъем боковых краев и кончика языка, умение удерживать язык в таком положении.</a:t>
            </a:r>
          </a:p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Язык высунут. Боковые края и кончик языка подняты, средняя часть спинки языка опущена, прогибается книзу. В таком положении язык удержать под счет от 1 до 5—10. Следить, чтобы губы не натягивались на зубы, нижняя челюсть была неподвижна.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fs.nashaucheba.ru/tw_files2/urls_3/1237/d-1236418/1236418_html_df5f21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m-zhenshini.ru/images/articles/Articulating_gymnastics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3288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86050" y="1428736"/>
            <a:ext cx="392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Вкусных мы блинов поели,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Выпить чаю захотели.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Язычок мы к носу тянем,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Чашку с чаем представляем.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798263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Фокус 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2214554"/>
            <a:ext cx="8215370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умение удерживать боковые края и кончик языка в поднятом состоянии, учить направлять воздушную струю по середине языка.</a:t>
            </a:r>
          </a:p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Язык высунут. Боковые края и кончик языка подняты, средняя часть спинки языка прогибается книзу. Удерживая язык в таком положении, сдувать ватку с кончика носа. Следить, чтобы нижняя челюсть была неподвижной, губы не натягивались на зубы, ватка летела строго вверх.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6082" name="Picture 2" descr="Советы родителям. Артикуляционная гимнас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14290"/>
            <a:ext cx="2343155" cy="186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643042" y="1357298"/>
            <a:ext cx="64008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Артикуляционная гимнастика для сонорных звуков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3" y="714356"/>
            <a:ext cx="6500858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Маляр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3286124"/>
            <a:ext cx="8143932" cy="33318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вырабатывать движения языка вверх, развивать  его подвижность, умение управлять им.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Широким кончиком языка погладить нёбо, делая движения языка назад – вперёд (от зубов к горлу и обратно). Следить, чтобы язык не сужался, доходил до внутренней поверхности верхних резцов и не высовывался изо рта, губы не натягивались на зубы, нижняя челюсть не двигалась.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1785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28604"/>
            <a:ext cx="1833564" cy="18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86050" y="1428736"/>
            <a:ext cx="3957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сегодня утром встал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посёлок не узнал: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Каждый столб и каждый дом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Был покрашен маляром.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Если хочешь жить, как в сказке,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Позови на помощь краски!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512511" cy="78581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3071810"/>
            <a:ext cx="8001056" cy="34747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кончик языка, вырабатывать подъем языка.</a:t>
            </a:r>
          </a:p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Широкий кончик языка прижать к бугоркам за верхними зубами и со щелчком оторвать. Сначала выполнять движения медленно, постепенно темп убыстрять. Следить, чтобы нижняя челюсть не двигалась, губы не натягивались на зубы, кончик языка не подворачивался внутрь.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vb2.userdocs.ru/pars_docs/refs/448/447256/447256_html_19d8f7a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552" y="214290"/>
            <a:ext cx="23172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14612" y="1714488"/>
            <a:ext cx="4042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весёлая лошадка,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Тёмная, как шоколадка.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Языком прощёлкай громко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Стук копыт услышишь звонкий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Грибок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3214686"/>
            <a:ext cx="7858180" cy="314327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укреплять мышцы языка, вырабатывать движение языка вверх, растягивать подъязычную уздечку.</a:t>
            </a:r>
          </a:p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Прижать широкий язык всей плоскостью к нёбу (язык присасывается) и удержать в таком положении под счет от 1 до 5—10. Язык будет напоминать тонкую шляпку грибка, а растянутая подъязычная уздечка — его ножку. Следить, чтобы боковые края языка были одинаково плотно прижаты к нёбу (ни одна половина не должна провисать), чтобы губы не натягивались на зубы. При повторении упражнения рот надо открывать шире.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vb2.userdocs.ru/pars_docs/refs/449/448008/448008_html_m5ad6d0c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00031" y="214290"/>
            <a:ext cx="23574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224449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488" y="928670"/>
            <a:ext cx="3978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 берёзой у дорожки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Гриб растёт на толстой ножке.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Мимо мы пройти не сможем,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Гриб в лукошко мы положим.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512511" cy="15001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Болтушка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(индюк)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57224" y="2786058"/>
            <a:ext cx="7572428" cy="34747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подъем языка, развивать гибкость и по­движность его передней части.</a:t>
            </a:r>
          </a:p>
          <a:p>
            <a:pPr algn="just">
              <a:buNone/>
            </a:pP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Производить широким передним краем языка движения по верхней губе вперед-назад, стараясь не отрывать язык от губы, кончик слегка загнуть, как бы поглаживать губу. Сначала производить медленные движения, потом убыстрять темп и добавить голос, пока не послышатся звуки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бл-бл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Следить, чтобы язык не сужался (язык должен облизывать верхнюю губу, а не выдвигаться вперед), чтобы верхняя губа не натягивалась на зубы, нижняя челюсть не двигалась.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900igr.net/datai/doshkolnoe-obrazovanie/Artikuljatsionnaja-gimnastika/0012-008-Artikuljatsionnoe-uprazhnenie-Indju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8572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shgolos7.ru/wp-content/uploads/2013/10/vkusnoevareny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14290"/>
            <a:ext cx="20859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2000240"/>
            <a:ext cx="3258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 – индюк 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балды-балда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Разбегайтесь кто куда.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Дятел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2028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1428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642910" y="2643182"/>
            <a:ext cx="8215370" cy="347472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вырабатывать подъем языка, умение делать кончик язы­ка напряженным; развивать  его подвижность.</a:t>
            </a:r>
          </a:p>
          <a:p>
            <a:pPr algn="just">
              <a:buNone/>
            </a:pP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открыт. Губы в улыбке. Широким кончиком языка посту­чать о нёбо за верхними зубами, многократно и отчетливо про­износя звук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д-д-д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Сначала звук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произносить медленно, постепенно темп убыстрять. Следить, чтобы губы не натягивались на зубы, нижняя челюсть не двигалась, язык не сужался, кончик его не подворачивался, чтобы звук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носил характер четкого удара, а не был хлюпающим. Звук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произносится так, чтобы ощущалась выдыхаемая воздушная струя.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1214422"/>
            <a:ext cx="35321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Дятел на стволе  сидит,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Клювом по нему стучит.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Стук да стук, стук да стук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Раздаётся громкий звук.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60840" cy="194421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Для чего нужна артикуляционная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2348880"/>
            <a:ext cx="640080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Звуки речи образуются в результате сложного комплекса движений артикуляционного аппарата. Благодаря выработке хорошей подвижности, силе и дифференцированной работе органов артикуляционного аппарата (язык, губы, верхняя и нижняя челюсть, мягкое нёбо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открывает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ся</a:t>
            </a:r>
            <a:r>
              <a:rPr lang="ru-RU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возможность освоения тех речевых звуков, которые не могли быть произнесены.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88832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 артикуляционной гимнастики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03648" y="2276872"/>
            <a:ext cx="640080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это выработка полноценных движений и определённых положений органов артикуляционного аппарата, умение объединять простые движения в сложные, необходимые для правильного произнесения звуков.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Профиль артикуляционного аппарата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Содержимое 3" descr="http://www.ivanovomama.ru/files/Logoped1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000792" cy="433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12643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выполнения артикуляционной гимнастики</a:t>
            </a:r>
            <a:endParaRPr lang="ru-RU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714488"/>
            <a:ext cx="8643998" cy="49292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Проводить артикуляторную гимнастику ежедневно, чтобы вырабатываемые навыки закреплялись, становились прочными.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Лучше проводить перед едой. Выполнять упражнения два раза в день по 1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минут.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Вначале упражнения выполняются 5-6 раз, в дальнейшем можно доводить количество повторений до 15-20. Статические упражнения  выполняются по 10-15 секунд (удержание артикуляционной позы в одном положении).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Следите за тем, чтобы ребёнок правильно сидел во время выполнения упражнений. Его спина должна быть прямой, ноги – стоять на полу, а руки – лежать на коленях.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упражнения выполнять естественно, без напряжения, сидя перед зеркалом.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Сначала упражнения надо выполнять медленно, перед зеркалом, затем темп упражнений можно увеличить. Выполнять артикуляционные упражнения под счёт.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Движения должны быть чёткими и плавными, без подёргиваний.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не говорите ребенку, что он делает упражнение неверно – это может привести к отказу заниматься. Надо подбодрить ребенка, обращая внимание на то, что у него лучше получится.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928802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Артикуляционные упражнения для свистящих звуков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2857496"/>
            <a:ext cx="6400800" cy="34747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6512511" cy="857232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Улыбка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2244063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pedlib.ru/books1/3/0298/image0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795465" cy="21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3286124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выработать умение удерживать губы в улыбке.</a:t>
            </a:r>
          </a:p>
          <a:p>
            <a:pPr algn="just"/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улыбнуться, показать сомкнутые зубки. Удерживать губы в таком положении под счет от 1 до 5—10, затем вернуть губы в исходное положение.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1000108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Улыбается щенок,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Зубки напоказ.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бы точно так же смог,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Вот, смотри, сейчас.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512511" cy="10860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Лопатка 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(блинчик)</a:t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2928934"/>
            <a:ext cx="7143800" cy="347472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выработать умение делать язык широким и удерживать его в спокойном, расслабленном состоянии.</a:t>
            </a:r>
          </a:p>
          <a:p>
            <a:pPr algn="just"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Описание упражнения: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 открыт. Губы в улыбке. Положить широкий передний край языка на нижнюю губу и удерживать его в таком положении под счет от 1 до 5—10. Следить, чтобы губы не были напряжены, не растягивались в широкую улыбку, чтобы нижняя губа не подворачивалась и не натягивалась на нижние зубы. Язык не высовывается далеко: он должен только накрывать нижнюю губу. Боковые края языка должны касаться углов рта.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2.bp.blogspot.com/_VUk4hWsgvOg/TLm3xIOpjSI/AAAAAAAAACw/uEXG-meWLas/s1600/%D0%B1%D0%BB%D0%B8%D0%BD%D1%87%D0%B8%D0%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shgolos7.ru/wp-content/uploads/2013/10/domikotkrivaetsa_begemo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943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1643050"/>
            <a:ext cx="3402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Испекли блинов немножко,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Остудили на окошке.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Есть их будем со сметаной,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Пригласим к обеду маму.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1845</TotalTime>
  <Words>2089</Words>
  <Application>Microsoft Office PowerPoint</Application>
  <PresentationFormat>Экран (4:3)</PresentationFormat>
  <Paragraphs>143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Артикуляционная гимнастика</vt:lpstr>
      <vt:lpstr>Артикуляционная гимнастика</vt:lpstr>
      <vt:lpstr>Для чего нужна артикуляционная гимнастика</vt:lpstr>
      <vt:lpstr>Цель артикуляционной гимнастики</vt:lpstr>
      <vt:lpstr>Профиль артикуляционного аппарата</vt:lpstr>
      <vt:lpstr>Правила выполнения артикуляционной гимнастики</vt:lpstr>
      <vt:lpstr>Артикуляционные упражнения для свистящих звуков</vt:lpstr>
      <vt:lpstr>Улыбка</vt:lpstr>
      <vt:lpstr>Лопатка  (блинчик) </vt:lpstr>
      <vt:lpstr>Наказать  непослушный  язычок  (месим тесто) </vt:lpstr>
      <vt:lpstr>Качели </vt:lpstr>
      <vt:lpstr>Почистим  зубки</vt:lpstr>
      <vt:lpstr>Горка  (киска сердится)</vt:lpstr>
      <vt:lpstr>Желобок  (лодочка)</vt:lpstr>
      <vt:lpstr>Кто дальше  загонит мяч?</vt:lpstr>
      <vt:lpstr>Шторм в стакане</vt:lpstr>
      <vt:lpstr>Артикуляционные упражнения для шипящих звуков </vt:lpstr>
      <vt:lpstr>Трубочка</vt:lpstr>
      <vt:lpstr>Вкусное варенье</vt:lpstr>
      <vt:lpstr>Почистим  зубки</vt:lpstr>
      <vt:lpstr>Парус</vt:lpstr>
      <vt:lpstr>Чашечка</vt:lpstr>
      <vt:lpstr>Фокус </vt:lpstr>
      <vt:lpstr>Слайд 24</vt:lpstr>
      <vt:lpstr>Маляр</vt:lpstr>
      <vt:lpstr>Лошадка</vt:lpstr>
      <vt:lpstr>Грибок</vt:lpstr>
      <vt:lpstr>Болтушка  (индюк)</vt:lpstr>
      <vt:lpstr>Дятел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Asus</dc:creator>
  <cp:lastModifiedBy>simkin</cp:lastModifiedBy>
  <cp:revision>185</cp:revision>
  <dcterms:created xsi:type="dcterms:W3CDTF">2014-06-11T07:07:54Z</dcterms:created>
  <dcterms:modified xsi:type="dcterms:W3CDTF">2015-09-09T15:15:57Z</dcterms:modified>
</cp:coreProperties>
</file>