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3" r:id="rId4"/>
    <p:sldId id="269" r:id="rId5"/>
    <p:sldId id="284" r:id="rId6"/>
    <p:sldId id="285" r:id="rId7"/>
    <p:sldId id="286" r:id="rId8"/>
    <p:sldId id="287" r:id="rId9"/>
    <p:sldId id="288" r:id="rId10"/>
    <p:sldId id="289" r:id="rId11"/>
    <p:sldId id="294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67" d="100"/>
          <a:sy n="67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FE8B4F-F836-45E6-9729-89FC05BBF9B9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F7F0C6-C37C-4CDF-BBFE-FCE96DDC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138DA-EE60-49ED-BE2D-937CB24B40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D462-F35C-483E-961D-19D0549D633E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1F9F-221A-4D3C-978E-A04506266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6C0B-6E6A-425D-97E0-F9CF14430E94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3D53-F667-4F57-B907-4BC70A6B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46E5-141D-4371-A5EC-E0D6CAD7D65E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304-4F83-4964-B597-EEB857CA1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AC10-9B10-4EF9-BE62-F2DA0C42ED51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725F-6C2B-4B5E-B93E-776BA899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7F1B-845D-4D6B-BB3E-0753DE3AB9BC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E31A-F18C-438F-A427-7FB1670A8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2778-4E17-4E9E-B1A4-8D59B096287D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D81C-66C3-4CDC-8674-8970D1940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7865-DE0A-4A2A-9C58-5182C517B9A6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2744-864D-432E-A928-CB29E080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3B5D-0C1C-4AF8-BC06-6BF6B4C13EC7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9757-FF90-4DB2-A80C-F7CACD71C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4865-E7D1-4EC2-B46A-D73E2823BB0B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A30A-514F-421E-9BEC-714BDA70A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67B6-9A8E-4408-9301-A3D5199A1BFB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DA37-F5B8-45CF-916E-88D1C47E8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7AB7-E6E5-43C7-919A-CFF4884D0625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6789-4694-4CD6-8347-85C2F142A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83B91-C8DB-460E-97D0-0879263E9F82}" type="datetime1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4032E-0816-41BC-A33E-0D7D16D3D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detstva.net/wp-content/uploads/2014/08/konspekt-zanyatiya-dlya-logopedicheskoj-gruppy-s-onr-v-gosti-k-lesovichku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detstva.net/wp-content/uploads/2014/08/konspekt-zanyatiya-dlya-logopedicheskoj-gruppy-s-onr-v-gosti-k-lesovichku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detstva.net/wp-content/uploads/2014/08/konspekt-zanyatiya-dlya-logopedicheskoj-gruppy-s-onr-v-gosti-k-lesovichku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detstva.net/wp-content/uploads/2014/08/konspekt-zanyatiya-dlya-logopedicheskoj-gruppy-s-onr-v-gosti-k-lesovichku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netadetstva.net/wp-content/uploads/2014/08/konspekt-zanyatiya-dlya-logopedicheskoj-gruppy-s-onr-v-gosti-k-lesovichku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75656" y="2204864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88640"/>
            <a:ext cx="6084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Путешествие в страну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Грамотей-ка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http://dg53.mycdn.me/getImage?photoId=565297482273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4743"/>
            <a:ext cx="8424936" cy="62898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1.liveinternet.ru/images/attach/c/6/92/855/92855991_1442302_e5653f430749.jpg"/>
          <p:cNvPicPr>
            <a:picLocks noChangeAspect="1" noChangeArrowheads="1"/>
          </p:cNvPicPr>
          <p:nvPr/>
        </p:nvPicPr>
        <p:blipFill>
          <a:blip r:embed="rId2" cstate="print"/>
          <a:srcRect t="5466" b="15804"/>
          <a:stretch>
            <a:fillRect/>
          </a:stretch>
        </p:blipFill>
        <p:spPr bwMode="auto">
          <a:xfrm>
            <a:off x="363670" y="332656"/>
            <a:ext cx="8456802" cy="612068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627784" y="548680"/>
            <a:ext cx="5328592" cy="194421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Полянка </a:t>
            </a:r>
            <a:r>
              <a:rPr lang="ru-RU" sz="3200" dirty="0" err="1" smtClean="0">
                <a:latin typeface="Arial Black" pitchFamily="34" charset="0"/>
              </a:rPr>
              <a:t>чистоговорок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1746" name="Picture 2" descr="Векторный Силуэт Рисунок С Изображением Детей Интерната Школьный Автобус (концепция: Школьных Дней) клипарты - ClipartLog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088232" cy="1541811"/>
          </a:xfrm>
          <a:prstGeom prst="rect">
            <a:avLst/>
          </a:prstGeom>
          <a:noFill/>
        </p:spPr>
      </p:pic>
      <p:pic>
        <p:nvPicPr>
          <p:cNvPr id="31748" name="Picture 4" descr="Прикольные картинки ули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2016224" cy="2016224"/>
          </a:xfrm>
          <a:prstGeom prst="rect">
            <a:avLst/>
          </a:prstGeom>
          <a:noFill/>
        </p:spPr>
      </p:pic>
      <p:pic>
        <p:nvPicPr>
          <p:cNvPr id="31750" name="Picture 6" descr="WISHLIST.RU стильные очки с диоптри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2880320" cy="2160240"/>
          </a:xfrm>
          <a:prstGeom prst="rect">
            <a:avLst/>
          </a:prstGeom>
          <a:noFill/>
        </p:spPr>
      </p:pic>
      <p:pic>
        <p:nvPicPr>
          <p:cNvPr id="31752" name="Picture 8" descr="Урок обучения чтению в 1 классе по теме &quot;Буква Л, л. Звуки л,л`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293096"/>
            <a:ext cx="2376264" cy="2257451"/>
          </a:xfrm>
          <a:prstGeom prst="rect">
            <a:avLst/>
          </a:prstGeom>
          <a:noFill/>
        </p:spPr>
      </p:pic>
      <p:pic>
        <p:nvPicPr>
          <p:cNvPr id="31754" name="Picture 10" descr="Untitled Docu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2592288" cy="1405021"/>
          </a:xfrm>
          <a:prstGeom prst="rect">
            <a:avLst/>
          </a:prstGeom>
          <a:noFill/>
        </p:spPr>
      </p:pic>
      <p:pic>
        <p:nvPicPr>
          <p:cNvPr id="31756" name="Picture 12" descr="Составить и написать план к тексту каменное царство для 4 а класс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2088232" cy="2284526"/>
          </a:xfrm>
          <a:prstGeom prst="rect">
            <a:avLst/>
          </a:prstGeom>
          <a:noFill/>
        </p:spPr>
      </p:pic>
      <p:pic>
        <p:nvPicPr>
          <p:cNvPr id="31760" name="Picture 16" descr="Правила поведения на природе - Поведение на природе - Картинки по ОБЖ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420888"/>
            <a:ext cx="2250250" cy="1800200"/>
          </a:xfrm>
          <a:prstGeom prst="rect">
            <a:avLst/>
          </a:prstGeom>
          <a:noFill/>
        </p:spPr>
      </p:pic>
      <p:pic>
        <p:nvPicPr>
          <p:cNvPr id="31762" name="Picture 18" descr="Макро картинки смотреть скачать на рабочий стол красивые фото глаза обои цвети природа ягоды зима фотографии снимки лучшие девуш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620688"/>
            <a:ext cx="2286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32770" name="Picture 2" descr="Самолет Planeshoney Пчела Вектор - Скачать 369 Vectors (Страница 17)"/>
          <p:cNvPicPr>
            <a:picLocks noChangeAspect="1" noChangeArrowheads="1"/>
          </p:cNvPicPr>
          <p:nvPr/>
        </p:nvPicPr>
        <p:blipFill>
          <a:blip r:embed="rId2" cstate="print"/>
          <a:srcRect l="26761" r="22076" b="8201"/>
          <a:stretch>
            <a:fillRect/>
          </a:stretch>
        </p:blipFill>
        <p:spPr bwMode="auto">
          <a:xfrm>
            <a:off x="6876256" y="2924944"/>
            <a:ext cx="1584176" cy="1800200"/>
          </a:xfrm>
          <a:prstGeom prst="rect">
            <a:avLst/>
          </a:prstGeom>
          <a:noFill/>
        </p:spPr>
      </p:pic>
      <p:pic>
        <p:nvPicPr>
          <p:cNvPr id="32772" name="Picture 4" descr="Скачать Картинка лиса для детей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869160"/>
            <a:ext cx="3012287" cy="1512168"/>
          </a:xfrm>
          <a:prstGeom prst="rect">
            <a:avLst/>
          </a:prstGeom>
          <a:noFill/>
        </p:spPr>
      </p:pic>
      <p:pic>
        <p:nvPicPr>
          <p:cNvPr id="32774" name="Picture 6" descr="Сток фото изображения Pixmac"/>
          <p:cNvPicPr>
            <a:picLocks noChangeAspect="1" noChangeArrowheads="1"/>
          </p:cNvPicPr>
          <p:nvPr/>
        </p:nvPicPr>
        <p:blipFill>
          <a:blip r:embed="rId4" cstate="print"/>
          <a:srcRect t="10870"/>
          <a:stretch>
            <a:fillRect/>
          </a:stretch>
        </p:blipFill>
        <p:spPr bwMode="auto">
          <a:xfrm>
            <a:off x="6516216" y="620688"/>
            <a:ext cx="2088232" cy="2239433"/>
          </a:xfrm>
          <a:prstGeom prst="rect">
            <a:avLst/>
          </a:prstGeom>
          <a:noFill/>
        </p:spPr>
      </p:pic>
      <p:pic>
        <p:nvPicPr>
          <p:cNvPr id="32776" name="Picture 8" descr="http://detskiychas.ru/wp-content/uploads/2013/03/ezhik_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448272" cy="2448272"/>
          </a:xfrm>
          <a:prstGeom prst="rect">
            <a:avLst/>
          </a:prstGeom>
          <a:noFill/>
        </p:spPr>
      </p:pic>
      <p:pic>
        <p:nvPicPr>
          <p:cNvPr id="32778" name="Picture 10" descr="сдаю 1 к квартиру евро б казачья мирный пер 17000 руб мес - Саратов"/>
          <p:cNvPicPr>
            <a:picLocks noChangeAspect="1" noChangeArrowheads="1"/>
          </p:cNvPicPr>
          <p:nvPr/>
        </p:nvPicPr>
        <p:blipFill>
          <a:blip r:embed="rId6" cstate="print"/>
          <a:srcRect l="15909" t="6520" r="11364" b="11978"/>
          <a:stretch>
            <a:fillRect/>
          </a:stretch>
        </p:blipFill>
        <p:spPr bwMode="auto">
          <a:xfrm>
            <a:off x="3707904" y="2492896"/>
            <a:ext cx="2304256" cy="1800200"/>
          </a:xfrm>
          <a:prstGeom prst="rect">
            <a:avLst/>
          </a:prstGeom>
          <a:noFill/>
        </p:spPr>
      </p:pic>
      <p:pic>
        <p:nvPicPr>
          <p:cNvPr id="32782" name="Picture 14" descr="Опубликовано в. обручальные кольца белое золото цены. . Це... . - Кольца - Кольца - Персональный сай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48680"/>
            <a:ext cx="1656184" cy="1656184"/>
          </a:xfrm>
          <a:prstGeom prst="rect">
            <a:avLst/>
          </a:prstGeom>
          <a:noFill/>
        </p:spPr>
      </p:pic>
      <p:pic>
        <p:nvPicPr>
          <p:cNvPr id="32784" name="Picture 16" descr="Веселые считалки обо все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620688"/>
            <a:ext cx="2683423" cy="3240360"/>
          </a:xfrm>
          <a:prstGeom prst="rect">
            <a:avLst/>
          </a:prstGeom>
          <a:noFill/>
        </p:spPr>
      </p:pic>
      <p:pic>
        <p:nvPicPr>
          <p:cNvPr id="32786" name="Picture 18" descr="Мультфильм кенгуру и Джоуи - Стоковое векторное изображение Dazdraperma #3600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437112"/>
            <a:ext cx="1800200" cy="21338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 descr="konspekt-zanyatiya-dlya-logopedicheskoj-gruppy-s-onr-v-gosti-k-lesovichk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169915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611560" y="548680"/>
            <a:ext cx="5472608" cy="3240360"/>
          </a:xfrm>
          <a:prstGeom prst="cloudCallout">
            <a:avLst>
              <a:gd name="adj1" fmla="val 42086"/>
              <a:gd name="adj2" fmla="val 752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Найди нужную игрушку</a:t>
            </a:r>
            <a:endParaRPr lang="ru-RU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Рисунок 3" descr="konspekt-zanyatiya-dlya-logopedicheskoj-gruppy-s-onr-v-gosti-k-lesovichk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169915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548680"/>
            <a:ext cx="4896544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Arial Black" pitchFamily="34" charset="0"/>
              </a:rPr>
              <a:t>С воздушными шарами</a:t>
            </a:r>
          </a:p>
          <a:p>
            <a:r>
              <a:rPr lang="ru-RU" sz="2400" dirty="0" smtClean="0">
                <a:latin typeface="Arial Black" pitchFamily="34" charset="0"/>
              </a:rPr>
              <a:t>Мы в детский сад идем. </a:t>
            </a:r>
          </a:p>
          <a:p>
            <a:r>
              <a:rPr lang="ru-RU" sz="2400" dirty="0" smtClean="0">
                <a:latin typeface="Arial Black" pitchFamily="34" charset="0"/>
              </a:rPr>
              <a:t>И всех мы поздравляем</a:t>
            </a:r>
          </a:p>
          <a:p>
            <a:r>
              <a:rPr lang="ru-RU" sz="2400" dirty="0" smtClean="0">
                <a:latin typeface="Arial Black" pitchFamily="34" charset="0"/>
              </a:rPr>
              <a:t>В весенним теплым днем.</a:t>
            </a:r>
          </a:p>
          <a:p>
            <a:r>
              <a:rPr lang="ru-RU" sz="2400" dirty="0" smtClean="0">
                <a:latin typeface="Arial Black" pitchFamily="34" charset="0"/>
              </a:rPr>
              <a:t>И весело танцуем</a:t>
            </a:r>
          </a:p>
          <a:p>
            <a:r>
              <a:rPr lang="ru-RU" sz="2400" dirty="0" smtClean="0">
                <a:latin typeface="Arial Black" pitchFamily="34" charset="0"/>
              </a:rPr>
              <a:t>И запеваем в лад</a:t>
            </a:r>
          </a:p>
          <a:p>
            <a:r>
              <a:rPr lang="ru-RU" sz="2400" dirty="0" smtClean="0">
                <a:latin typeface="Arial Black" pitchFamily="34" charset="0"/>
              </a:rPr>
              <a:t>Шары летят над нами</a:t>
            </a:r>
          </a:p>
          <a:p>
            <a:r>
              <a:rPr lang="ru-RU" sz="2400" dirty="0" smtClean="0">
                <a:latin typeface="Arial Black" pitchFamily="34" charset="0"/>
              </a:rPr>
              <a:t>И радуют ребят!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3794" name="Picture 2" descr="Скачать Шарики картинки для детей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1944216" cy="2313080"/>
          </a:xfrm>
          <a:prstGeom prst="rect">
            <a:avLst/>
          </a:prstGeom>
          <a:noFill/>
        </p:spPr>
      </p:pic>
      <p:pic>
        <p:nvPicPr>
          <p:cNvPr id="33796" name="Picture 4" descr="Томск - тамада томск 5 т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1800200" cy="1852406"/>
          </a:xfrm>
          <a:prstGeom prst="rect">
            <a:avLst/>
          </a:prstGeom>
          <a:noFill/>
        </p:spPr>
      </p:pic>
      <p:pic>
        <p:nvPicPr>
          <p:cNvPr id="33798" name="Picture 6" descr="2 - Галерея - картинки пользователей, арт, скриншоты, хостинг картино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1547888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nspekt-zanyatiya-dlya-logopedicheskoj-gruppy-s-onr-v-gosti-k-lesovichk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169915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79512" y="260648"/>
            <a:ext cx="8640960" cy="3744416"/>
          </a:xfrm>
          <a:prstGeom prst="cloudCallout">
            <a:avLst>
              <a:gd name="adj1" fmla="val 19045"/>
              <a:gd name="adj2" fmla="val 695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Я-Гном-Лесовичок.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Очень люблю путешествовать. Приглашаю вас отправиться со мной в путешествие в страну красивой речи, которая называется «Грамотейка». Жители этой страны говорят красиво и грамотно, как вы. Вы ведь научились красиво говорить? Посетив её, мы встретимся со многими звуками и их друзьями. Почитаем веселые стихи, ответим на интересные вопросы, поиграем в игры-забавы.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В добрый путь! 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nspekt-zanyatiya-dlya-logopedicheskoj-gruppy-s-onr-v-gosti-k-lesovichk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169915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683568" y="908720"/>
            <a:ext cx="5976664" cy="2880320"/>
          </a:xfrm>
          <a:prstGeom prst="cloudCallout">
            <a:avLst>
              <a:gd name="adj1" fmla="val 19045"/>
              <a:gd name="adj2" fmla="val 6958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Попасть в страну Грамотейка можно через туннель. Но для этого необходимо отгадать загадки. 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 descr="http://image.slidesharecdn.com/2-140618164456-phpapp02/95/2-2-638.jpg?cb=14031279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 descr="konspekt-zanyatiya-dlya-logopedicheskoj-gruppy-s-onr-v-gosti-k-lesovichk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169915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899592" y="1052736"/>
            <a:ext cx="5328592" cy="2088232"/>
          </a:xfrm>
          <a:prstGeom prst="cloudCallout">
            <a:avLst>
              <a:gd name="adj1" fmla="val 40837"/>
              <a:gd name="adj2" fmla="val 932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Артикуляционная гимнастика</a:t>
            </a:r>
            <a:endParaRPr lang="ru-RU" sz="32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Рисунок 3" descr="http://i.imgur.com/g4KAd.jpg"/>
          <p:cNvPicPr/>
          <p:nvPr/>
        </p:nvPicPr>
        <p:blipFill>
          <a:blip r:embed="rId2" cstate="print"/>
          <a:srcRect l="16431" t="4703" r="5442" b="8180"/>
          <a:stretch>
            <a:fillRect/>
          </a:stretch>
        </p:blipFill>
        <p:spPr bwMode="auto">
          <a:xfrm>
            <a:off x="683568" y="1772815"/>
            <a:ext cx="6840760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80648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Мы гимнастику для </a:t>
            </a:r>
            <a:r>
              <a:rPr lang="ru-RU" dirty="0" smtClean="0">
                <a:latin typeface="Arial Black" pitchFamily="34" charset="0"/>
              </a:rPr>
              <a:t>г</a:t>
            </a:r>
            <a:r>
              <a:rPr lang="ru-RU" dirty="0" smtClean="0">
                <a:latin typeface="Arial Black" pitchFamily="34" charset="0"/>
              </a:rPr>
              <a:t>лаз с вами выполним сейчас.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Белка по деревьям скачет и в дупле орешки прячет.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956376" y="2132856"/>
            <a:ext cx="576064" cy="165618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956376" y="4077072"/>
            <a:ext cx="576064" cy="172819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 descr="http://happy-school.ru/_pu/205/456931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48965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799288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Пчелки летают вперед и назад.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Мед принести они в улья спешат!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012160" y="2708920"/>
            <a:ext cx="2520280" cy="10081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5940152" y="4293096"/>
            <a:ext cx="2520280" cy="108012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http://walthweb.esu1.org/months_files/image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47525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48680"/>
            <a:ext cx="7560840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Посмотри над цветущем лужком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Бабочки летают кругом!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6156176" y="3212976"/>
            <a:ext cx="2520280" cy="10801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0800000">
            <a:off x="6012160" y="4581128"/>
            <a:ext cx="2592288" cy="1080120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CD81C-66C3-4CDC-8674-8970D1940D0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 descr="http://image.slidesharecdn.com/2-140618164456-phpapp02/95/2-6-638.jpg?cb=14031279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1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380</TotalTime>
  <Words>182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Праздник детский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работе учителя-логопеда </dc:title>
  <dc:creator>Света</dc:creator>
  <dc:description>http://aida.ucoz.ru</dc:description>
  <cp:lastModifiedBy>Home</cp:lastModifiedBy>
  <cp:revision>45</cp:revision>
  <dcterms:created xsi:type="dcterms:W3CDTF">2012-11-06T09:15:31Z</dcterms:created>
  <dcterms:modified xsi:type="dcterms:W3CDTF">2015-08-23T14:04:51Z</dcterms:modified>
  <cp:category>шаблоны к Powerpoint</cp:category>
</cp:coreProperties>
</file>