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5" r:id="rId4"/>
    <p:sldId id="264" r:id="rId5"/>
    <p:sldId id="262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0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DE36-9EE6-4225-B209-ADE33D485A05}" type="datetimeFigureOut">
              <a:rPr lang="ru-RU" smtClean="0"/>
              <a:t>10.08.2015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D41E9-EEF1-4D35-B7EE-A981BF6FAB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2_2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83" y="0"/>
            <a:ext cx="6496234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44824" y="8275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8720" y="1403648"/>
            <a:ext cx="4960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 чего начинается Родина?»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288" y="2123728"/>
            <a:ext cx="64087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Патриотическое   воспитание  подрастающего поколения – одна из самых актуальных задач нашего времени.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Воспитание   патриотических  чувств у детей дошкольного возраста – одна из задач нравственного  воспитания , включающая в себя воспитание любви к близким людям, к детскому саду,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родному поселку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родной стране.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6792" y="3347864"/>
            <a:ext cx="48245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Наиболее сложной является работа по воспитанию любви к родному краю и родной стране. Любовь к родному  поселку, гордость за свою страну имеют огромное значение для развития личности ребенка. Без любви к Родине и уважения ее истории и культуры невозможно воспитать гражданина и патриота своей  Родины, сформировать у детей чувство собственного достоинства, положительные качества личности.</a:t>
            </a:r>
          </a:p>
          <a:p>
            <a:endParaRPr lang="ru-RU" dirty="0"/>
          </a:p>
        </p:txBody>
      </p:sp>
      <p:pic>
        <p:nvPicPr>
          <p:cNvPr id="7" name="Рисунок 6" descr="1346095625_kids-3 — копия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91880"/>
            <a:ext cx="1541321" cy="23035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6752" y="5292080"/>
            <a:ext cx="518457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Дети должны понять, что они являются частью народа огромной и богатой страны, что они граждане России, маленькие россияне. Для этого лучше всего знакомить детей с малой родиной – местом, где они живут. Дети должны знать тот район, в котором они живут, видеть красоту тех улиц, по которым проходят каждый день. Затем нужно подводить к пониманию того, что  поселок – часть большой страны, а дети – жители России, ее граждане.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Гражданин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– житель страны, который признает ее законы (правила поведения), потому что он любит свою страну.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2_2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83" y="0"/>
            <a:ext cx="6496234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4864" y="1259632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Надо помнить, что  дошкольник  воспринимает окружающую его действительность эмоционально, поэтому  патриотические  чувства к родному городу, родной стране у него проявляются в чувстве восхищения своим городом, своей страной. Именно эти чувства необходимо вызвать в процессе работы по ознакомлению детей с родным поселком  и родной страной.</a:t>
            </a:r>
          </a:p>
        </p:txBody>
      </p:sp>
      <p:pic>
        <p:nvPicPr>
          <p:cNvPr id="4" name="Рисунок 3" descr="1346095625_kids-3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696" y="1907704"/>
            <a:ext cx="1512168" cy="25945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6872" y="3347864"/>
            <a:ext cx="432048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Такие чувства не могут возникнут сами по себе.  Это результат длительного, систематического и целенаправленного воздействия на ребенка. Знакомство дошкольника с родным поселком  и родной страной - процесс длительный и сложный. Он не может проходить от случая к случаю.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8332" y="4716016"/>
            <a:ext cx="674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Чувство патриотизма включает в себя следующие параметры: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648" y="5004048"/>
            <a:ext cx="659687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чувство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привязанности к местам, где человек родился и вырос;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уважительное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отношение к языку своего народа;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заботу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 интересах родины;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гордость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социальные и культурные достижения своей страны;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уважительное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отношение к историческому прошлому своего народа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его обычаям и традициям;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стремление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посвятить свой труд на благо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могущества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расцвета родины.</a:t>
            </a:r>
          </a:p>
        </p:txBody>
      </p:sp>
      <p:pic>
        <p:nvPicPr>
          <p:cNvPr id="8" name="Рисунок 7" descr="8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6912" y="7236296"/>
            <a:ext cx="1491694" cy="16252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2_2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83" y="0"/>
            <a:ext cx="6496234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2736" y="1259632"/>
            <a:ext cx="50405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Любой край, область, поселок имеют свои особенности. В каждом месте своя природа, свои традиции и свой быт. Родной поселок... Надо показать ребенку,  что родной поселок  славен своей историей, традициями, достопримечательностями, памятниками.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672" y="2339752"/>
            <a:ext cx="6381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сведения и понятия о родном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поселке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способны усвоить дети?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2656" y="2987824"/>
            <a:ext cx="61206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Внимание детей постарше нужно привлечь к объектам, которые расположены на ближайших улицах: школа, кинотеатр, почта, аптека и т.д., рассказать об их назначении, подчеркнуть, что все это создано для удобства людей.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Диапазон объектов, с которыми знакомят  дошкольников   расширяется — это поселок  в целом, его достопримечательности, исторические места и памятники.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6" name="Рисунок 5" descr="1346095625_kids-3 — копия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6070" y="3995936"/>
            <a:ext cx="1161930" cy="234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2656" y="4283968"/>
            <a:ext cx="5112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Старший дошкольник должен знать название своего поселка, своей улицы, прилегающих к ней улиц, а также в честь кого они названы. Объясните детям, что у каждого человека есть родной дом и место,  где он родился и живет. Для этого необходимы экскурсии по поселку, на природу, наблюдения за трудом взрослых, где каждый ребенок начинает осознавать, что труд объединяет людей, требует от них слаженности, взаимопомощи, знания своего дела.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64" y="6084168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 нравственно-патриотическом   воспитании  огромное значение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пример взрослых, в особенности же близких людей. На конкретных фактах из жизни старших членов семьи (дедушек и бабушек, участников Великой Отечественной войны, их фронтовых и трудовых подвигов) необходимо привить детям такие важные понятия, как "долг перед Родиной", "любовь к Отечеству", "ненависть к врагу", "трудовой подвиг" и т.д.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</a:rPr>
              <a:t>подвести ребенка к пониманию, что мы победили потому, что любим свою Родину.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2_2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83" y="0"/>
            <a:ext cx="649623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661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7</cp:revision>
  <dcterms:created xsi:type="dcterms:W3CDTF">2015-08-10T12:43:03Z</dcterms:created>
  <dcterms:modified xsi:type="dcterms:W3CDTF">2015-08-10T13:44:47Z</dcterms:modified>
</cp:coreProperties>
</file>