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5" r:id="rId5"/>
    <p:sldId id="26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807F-A3CF-4A95-8240-52B2895EF7F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8A92-C06A-432D-9F9F-37648AEE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05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807F-A3CF-4A95-8240-52B2895EF7F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8A92-C06A-432D-9F9F-37648AEE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78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807F-A3CF-4A95-8240-52B2895EF7F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8A92-C06A-432D-9F9F-37648AEE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97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807F-A3CF-4A95-8240-52B2895EF7F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8A92-C06A-432D-9F9F-37648AEE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8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807F-A3CF-4A95-8240-52B2895EF7F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8A92-C06A-432D-9F9F-37648AEE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01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807F-A3CF-4A95-8240-52B2895EF7F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8A92-C06A-432D-9F9F-37648AEE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5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807F-A3CF-4A95-8240-52B2895EF7F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8A92-C06A-432D-9F9F-37648AEE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54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807F-A3CF-4A95-8240-52B2895EF7F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8A92-C06A-432D-9F9F-37648AEE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79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807F-A3CF-4A95-8240-52B2895EF7F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8A92-C06A-432D-9F9F-37648AEE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02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807F-A3CF-4A95-8240-52B2895EF7F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8A92-C06A-432D-9F9F-37648AEE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17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807F-A3CF-4A95-8240-52B2895EF7F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A8A92-C06A-432D-9F9F-37648AEE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6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2807F-A3CF-4A95-8240-52B2895EF7F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A8A92-C06A-432D-9F9F-37648AEED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86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584" y="158146"/>
            <a:ext cx="9048750" cy="6029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978569">
            <a:off x="1357980" y="1667223"/>
            <a:ext cx="6145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Работа с родителями</a:t>
            </a:r>
          </a:p>
          <a:p>
            <a:r>
              <a:rPr lang="ru-RU" sz="4000" dirty="0">
                <a:solidFill>
                  <a:srgbClr val="0070C0"/>
                </a:solidFill>
              </a:rPr>
              <a:t>г</a:t>
            </a:r>
            <a:r>
              <a:rPr lang="ru-RU" sz="4000" dirty="0" smtClean="0">
                <a:solidFill>
                  <a:srgbClr val="0070C0"/>
                </a:solidFill>
              </a:rPr>
              <a:t>руппа «Смешарики» 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2014-2015год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940847">
            <a:off x="7818634" y="1654140"/>
            <a:ext cx="3456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Выполнили воспитатели: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Бурхонидинова Р.Г.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Алексеева И.Г.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16584" y="421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71362" y="205797"/>
            <a:ext cx="3696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Сентябрь – Октябрь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170" y="205797"/>
            <a:ext cx="51199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-Оформление информационных стендов для родителей. 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Консультация по адаптации детей после лета.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-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и проведение родительского собрания.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76818" y="1082960"/>
            <a:ext cx="4479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-Помощь в выставке картин «Золотая осень». 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Консультация для родителей «Путь к здоровью ребенка».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70" y="2084832"/>
            <a:ext cx="4886129" cy="282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6202" y="215758"/>
            <a:ext cx="3262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Ноябрь - Декабрь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542" y="1189562"/>
            <a:ext cx="41850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-Консультация «Закаливания ребенка»</a:t>
            </a:r>
          </a:p>
          <a:p>
            <a:pPr>
              <a:spcAft>
                <a:spcPts val="0"/>
              </a:spcAft>
            </a:pP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-Мастер – класс «Вырастим ребенка здоровым»</a:t>
            </a:r>
          </a:p>
          <a:p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118956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-Выставка «Новогодний талисман»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-Папка передвижка «Зимние забавы»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1" y="2297534"/>
            <a:ext cx="2944623" cy="25300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794" y="2297534"/>
            <a:ext cx="2383743" cy="2859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608" y="2297534"/>
            <a:ext cx="3054361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37132" y="277402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Январь-Февраль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0209" y="369108"/>
            <a:ext cx="5418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-Рекомендации «Профилактика простудных заболеваний»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-Мастер – класс «Новогодние фонарики»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38462" y="1246271"/>
            <a:ext cx="3256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Выставка работ «В гости к нам идет весна»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085" y="1666183"/>
            <a:ext cx="3103133" cy="26215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7" y="1569436"/>
            <a:ext cx="3042168" cy="26215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354" y="2015086"/>
            <a:ext cx="2353260" cy="2755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2991" y="1626666"/>
            <a:ext cx="2493480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11047" y="164386"/>
            <a:ext cx="315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Март-Апрель -Май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286" y="934949"/>
            <a:ext cx="3010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-Фотовыставка «Краса – длинная коса»</a:t>
            </a:r>
          </a:p>
          <a:p>
            <a:r>
              <a:rPr lang="ru-RU" dirty="0" smtClean="0"/>
              <a:t>-Праздник для мам «Самая лучшая мама на свете»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20615754">
            <a:off x="5634284" y="934948"/>
            <a:ext cx="3316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Праздник посвящённый 9 мая</a:t>
            </a:r>
          </a:p>
          <a:p>
            <a:r>
              <a:rPr lang="ru-RU" dirty="0" smtClean="0"/>
              <a:t>- Возложение цветов</a:t>
            </a:r>
          </a:p>
          <a:p>
            <a:r>
              <a:rPr lang="ru-RU" dirty="0" smtClean="0"/>
              <a:t>- Выставка работ посвященных 70 летию победы»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589" y="1947454"/>
            <a:ext cx="2659751" cy="17717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288" y="2833349"/>
            <a:ext cx="3008762" cy="225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159</Words>
  <Application>Microsoft Office PowerPoint</Application>
  <PresentationFormat>Широкоэкранный</PresentationFormat>
  <Paragraphs>29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aleksandr2</dc:creator>
  <cp:lastModifiedBy>aleksandr2</cp:lastModifiedBy>
  <cp:revision>14</cp:revision>
  <dcterms:created xsi:type="dcterms:W3CDTF">2015-06-08T18:57:36Z</dcterms:created>
  <dcterms:modified xsi:type="dcterms:W3CDTF">2015-08-28T18:48:45Z</dcterms:modified>
</cp:coreProperties>
</file>