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7C0-1172-4BBB-B7DB-59E70333B8F9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FCDD-5CB8-479B-B97C-61364522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детский сад №153 «Олеся»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Асташкина С.В.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2286016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Литературная викторина для детей старшей группы по сказкам:</a:t>
            </a:r>
          </a:p>
          <a:p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«Сказочные персонажи»</a:t>
            </a:r>
            <a:endParaRPr lang="ru-RU" sz="5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77af_7fdcded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500570"/>
            <a:ext cx="1170775" cy="157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избушке на курьих ножках?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3243731_1282881075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214554"/>
            <a:ext cx="1143007" cy="1258396"/>
          </a:xfrm>
          <a:prstGeom prst="rect">
            <a:avLst/>
          </a:prstGeom>
        </p:spPr>
      </p:pic>
      <p:pic>
        <p:nvPicPr>
          <p:cNvPr id="4" name="Рисунок 3" descr="110007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357563"/>
            <a:ext cx="733607" cy="1248355"/>
          </a:xfrm>
          <a:prstGeom prst="rect">
            <a:avLst/>
          </a:prstGeom>
        </p:spPr>
      </p:pic>
      <p:pic>
        <p:nvPicPr>
          <p:cNvPr id="5" name="Рисунок 4" descr="0_91e2a_2b069d83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9236" y="3571877"/>
            <a:ext cx="92681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(Баба-Яга)</a:t>
            </a:r>
            <a:endParaRPr lang="ru-RU" dirty="0"/>
          </a:p>
        </p:txBody>
      </p:sp>
      <p:pic>
        <p:nvPicPr>
          <p:cNvPr id="3" name="Рисунок 2" descr="63243731_1282881075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500306"/>
            <a:ext cx="1325014" cy="137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 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чебурашки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4813124_1286109290_multik1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928935"/>
            <a:ext cx="1005133" cy="1261673"/>
          </a:xfrm>
          <a:prstGeom prst="rect">
            <a:avLst/>
          </a:prstGeom>
        </p:spPr>
      </p:pic>
      <p:pic>
        <p:nvPicPr>
          <p:cNvPr id="4" name="Рисунок 3" descr="cizgi-film-2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57" y="1785927"/>
            <a:ext cx="880114" cy="1000131"/>
          </a:xfrm>
          <a:prstGeom prst="rect">
            <a:avLst/>
          </a:prstGeom>
        </p:spPr>
      </p:pic>
      <p:pic>
        <p:nvPicPr>
          <p:cNvPr id="5" name="Рисунок 4" descr="107742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857497"/>
            <a:ext cx="870010" cy="129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(Крокодил Гена)</a:t>
            </a:r>
            <a:endParaRPr lang="ru-RU" dirty="0"/>
          </a:p>
        </p:txBody>
      </p:sp>
      <p:pic>
        <p:nvPicPr>
          <p:cNvPr id="3" name="Рисунок 2" descr="107742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1198" y="2000241"/>
            <a:ext cx="1007007" cy="150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Девочка которую мама послала к бабушке отнести ей пирожки?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0007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417" y="2786058"/>
            <a:ext cx="797643" cy="1357322"/>
          </a:xfrm>
          <a:prstGeom prst="rect">
            <a:avLst/>
          </a:prstGeom>
        </p:spPr>
      </p:pic>
      <p:pic>
        <p:nvPicPr>
          <p:cNvPr id="4" name="Рисунок 3" descr="0_91e2a_2b069d83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785818" cy="1138953"/>
          </a:xfrm>
          <a:prstGeom prst="rect">
            <a:avLst/>
          </a:prstGeom>
        </p:spPr>
      </p:pic>
      <p:pic>
        <p:nvPicPr>
          <p:cNvPr id="5" name="Рисунок 4" descr="malv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786058"/>
            <a:ext cx="942288" cy="89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(Красная  шапочка)</a:t>
            </a:r>
            <a:endParaRPr lang="ru-RU" dirty="0"/>
          </a:p>
        </p:txBody>
      </p:sp>
      <p:pic>
        <p:nvPicPr>
          <p:cNvPr id="3" name="Рисунок 2" descr="0_91e2a_2b069d8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43117"/>
            <a:ext cx="1090426" cy="145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Героиня сказки в которую был влюблён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уратино?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3243731_1282881075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928725" cy="878925"/>
          </a:xfrm>
          <a:prstGeom prst="rect">
            <a:avLst/>
          </a:prstGeom>
        </p:spPr>
      </p:pic>
      <p:pic>
        <p:nvPicPr>
          <p:cNvPr id="4" name="Рисунок 3" descr="malv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876"/>
            <a:ext cx="997095" cy="942255"/>
          </a:xfrm>
          <a:prstGeom prst="rect">
            <a:avLst/>
          </a:prstGeom>
        </p:spPr>
      </p:pic>
      <p:pic>
        <p:nvPicPr>
          <p:cNvPr id="5" name="Рисунок 4" descr="pre_1397410407__317094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3116"/>
            <a:ext cx="1140429" cy="109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500701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викторины:</a:t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у детей знания о персонажах сказок, их отличительные особенности.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викторины: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предложенных сказочных героев необходимо выбрать подходящего героя по описанию.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этих героев сказок имел способность  превращаться в лягушку?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2388483_042514_0242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86190"/>
            <a:ext cx="1000132" cy="186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alv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143116"/>
            <a:ext cx="1571636" cy="1627097"/>
          </a:xfrm>
          <a:prstGeom prst="rect">
            <a:avLst/>
          </a:prstGeom>
        </p:spPr>
      </p:pic>
      <p:pic>
        <p:nvPicPr>
          <p:cNvPr id="5" name="Рисунок 4" descr="0_91e2a_2b069d83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4406" y="3786190"/>
            <a:ext cx="137380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(Царевна-лягушка)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2388483_042514_0242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500306"/>
            <a:ext cx="857328" cy="191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Персонаж который лечил зверей?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7742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928934"/>
            <a:ext cx="1015832" cy="1513343"/>
          </a:xfrm>
          <a:prstGeom prst="rect">
            <a:avLst/>
          </a:prstGeom>
        </p:spPr>
      </p:pic>
      <p:pic>
        <p:nvPicPr>
          <p:cNvPr id="4" name="Рисунок 3" descr="67840924_1292276665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285992"/>
            <a:ext cx="1428760" cy="1710265"/>
          </a:xfrm>
          <a:prstGeom prst="rect">
            <a:avLst/>
          </a:prstGeom>
        </p:spPr>
      </p:pic>
      <p:pic>
        <p:nvPicPr>
          <p:cNvPr id="5" name="Рисунок 4" descr="Doktor-Aybolit-1000x7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928935"/>
            <a:ext cx="1500166" cy="135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(Доктор Айболит)</a:t>
            </a:r>
            <a:endParaRPr lang="ru-RU" dirty="0"/>
          </a:p>
        </p:txBody>
      </p:sp>
      <p:pic>
        <p:nvPicPr>
          <p:cNvPr id="3" name="Рисунок 2" descr="Doktor-Aybolit-1000x7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00306"/>
            <a:ext cx="2157248" cy="165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кого из героев сказок был золотой ключик?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569c_72358c05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072" y="2786059"/>
            <a:ext cx="1029295" cy="1500197"/>
          </a:xfrm>
          <a:prstGeom prst="rect">
            <a:avLst/>
          </a:prstGeom>
        </p:spPr>
      </p:pic>
      <p:pic>
        <p:nvPicPr>
          <p:cNvPr id="4" name="Рисунок 3" descr="64813124_1286109290_multik1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22" y="2071679"/>
            <a:ext cx="967508" cy="1214446"/>
          </a:xfrm>
          <a:prstGeom prst="rect">
            <a:avLst/>
          </a:prstGeom>
        </p:spPr>
      </p:pic>
      <p:pic>
        <p:nvPicPr>
          <p:cNvPr id="5" name="Рисунок 4" descr="0_8775b_bc572fb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776" y="3071811"/>
            <a:ext cx="657405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уратино)</a:t>
            </a:r>
            <a:endParaRPr lang="ru-RU" dirty="0"/>
          </a:p>
        </p:txBody>
      </p:sp>
      <p:pic>
        <p:nvPicPr>
          <p:cNvPr id="3" name="Рисунок 2" descr="64813124_1286109290_multik1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214555"/>
            <a:ext cx="1145628" cy="143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101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МБУ детский сад №153 «Олеся» Подготовила: Асташкина С.В. </vt:lpstr>
      <vt:lpstr>Цель викторины: Закрепить у детей знания о персонажах сказок, их отличительные особенности. </vt:lpstr>
      <vt:lpstr>Правила викторины: Из предложенных сказочных героев необходимо выбрать подходящего героя по описанию.</vt:lpstr>
      <vt:lpstr>Кто из этих героев сказок имел способность  превращаться в лягушку?</vt:lpstr>
      <vt:lpstr>Правильный ответ: (Царевна-лягушка)</vt:lpstr>
      <vt:lpstr>Персонаж который лечил зверей? </vt:lpstr>
      <vt:lpstr>Правильный ответ: (Доктор Айболит)</vt:lpstr>
      <vt:lpstr>У кого из героев сказок был золотой ключик?</vt:lpstr>
      <vt:lpstr>Правильный ответ: (Буратино)</vt:lpstr>
      <vt:lpstr>Кто живёт в избушке на курьих ножках?</vt:lpstr>
      <vt:lpstr>Правильный ответ: (Баба-Яга)</vt:lpstr>
      <vt:lpstr>Друг  чебурашки ?</vt:lpstr>
      <vt:lpstr>Правильный ответ: (Крокодил Гена)</vt:lpstr>
      <vt:lpstr>Девочка которую мама послала к бабушке отнести ей пирожки?</vt:lpstr>
      <vt:lpstr>Правильный ответ: (Красная  шапочка)</vt:lpstr>
      <vt:lpstr>Героиня сказки в которую был влюблён Буратино?</vt:lpstr>
      <vt:lpstr>Конец.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2015-08-27T14:51:15Z</dcterms:created>
  <dcterms:modified xsi:type="dcterms:W3CDTF">2015-08-27T18:39:36Z</dcterms:modified>
</cp:coreProperties>
</file>