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8" r:id="rId4"/>
    <p:sldId id="257" r:id="rId5"/>
    <p:sldId id="262" r:id="rId6"/>
    <p:sldId id="263" r:id="rId7"/>
    <p:sldId id="259" r:id="rId8"/>
    <p:sldId id="260" r:id="rId9"/>
    <p:sldId id="261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6" autoAdjust="0"/>
    <p:restoredTop sz="94660"/>
  </p:normalViewPr>
  <p:slideViewPr>
    <p:cSldViewPr>
      <p:cViewPr varScale="1">
        <p:scale>
          <a:sx n="55" d="100"/>
          <a:sy n="55" d="100"/>
        </p:scale>
        <p:origin x="4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052736"/>
            <a:ext cx="6172200" cy="1008112"/>
          </a:xfrm>
        </p:spPr>
        <p:txBody>
          <a:bodyPr/>
          <a:lstStyle/>
          <a:p>
            <a:r>
              <a:rPr lang="ru-RU" dirty="0" smtClean="0"/>
              <a:t>Фильм, фильм, фильм…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Внеурочное занятие </a:t>
            </a:r>
          </a:p>
          <a:p>
            <a:pPr algn="ctr"/>
            <a:r>
              <a:rPr lang="ru-RU" sz="2800" dirty="0" smtClean="0"/>
              <a:t>ГБОУ школа №454</a:t>
            </a:r>
          </a:p>
          <a:p>
            <a:pPr algn="ctr"/>
            <a:r>
              <a:rPr lang="ru-RU" sz="2800" dirty="0" smtClean="0"/>
              <a:t>Санкт-Петербург</a:t>
            </a:r>
          </a:p>
          <a:p>
            <a:pPr algn="ctr"/>
            <a:r>
              <a:rPr lang="ru-RU" sz="2800" dirty="0" err="1" smtClean="0"/>
              <a:t>Ломотко</a:t>
            </a:r>
            <a:r>
              <a:rPr lang="ru-RU" sz="2800" dirty="0" smtClean="0"/>
              <a:t> Ольга Юрьевна</a:t>
            </a:r>
          </a:p>
          <a:p>
            <a:pPr algn="ctr"/>
            <a:r>
              <a:rPr lang="ru-RU" sz="2800" dirty="0" smtClean="0"/>
              <a:t>2015 </a:t>
            </a:r>
            <a:r>
              <a:rPr lang="ru-RU" sz="1800" b="1" dirty="0" smtClean="0"/>
              <a:t>г</a:t>
            </a:r>
            <a:endParaRPr lang="ru-RU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6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4016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интересно…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4800600"/>
          </a:xfrm>
        </p:spPr>
        <p:txBody>
          <a:bodyPr>
            <a:normAutofit/>
          </a:bodyPr>
          <a:lstStyle/>
          <a:p>
            <a:r>
              <a:rPr lang="ru-RU" sz="1200" b="1" dirty="0"/>
              <a:t>  </a:t>
            </a:r>
            <a:r>
              <a:rPr lang="ru-RU" sz="1200" b="1" dirty="0" smtClean="0">
                <a:cs typeface="Andalus" pitchFamily="18" charset="-78"/>
              </a:rPr>
              <a:t>Кинотеатр "Круговая кинопанорама", C 29 АПРЕЛЯ 1959 ГОДА РАБОТАЕТ ЕДИНСТВЕННЫЙ В МИРЕ КИНОТЕАТР "КРУГОВАЯ КИНОПАНОРАМА".ЗДЕСЬ НА 11 ЭКРАНАХ ДЕМОНСТРИРУЮТСЯ УНИКАЛЬНЫЕ20  мин ВИДОВЫЕ ФИЛЬМЫ С ОБЗОРОМ360 ГРАДУСОВ И СТЕРЕОЗВУКОМ.</a:t>
            </a:r>
            <a:r>
              <a:rPr lang="ru-RU" sz="1200" dirty="0" smtClean="0">
                <a:cs typeface="Andalus" pitchFamily="18" charset="-78"/>
              </a:rPr>
              <a:t> </a:t>
            </a:r>
          </a:p>
          <a:p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руговая панора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0" y="1772815"/>
            <a:ext cx="3434283" cy="24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8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«Расшифруй слово»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227880"/>
              </p:ext>
            </p:extLst>
          </p:nvPr>
        </p:nvGraphicFramePr>
        <p:xfrm>
          <a:off x="1331640" y="2204864"/>
          <a:ext cx="749935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415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Кинематограф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7632848" cy="1296144"/>
          </a:xfrm>
        </p:spPr>
        <p:txBody>
          <a:bodyPr>
            <a:normAutofit/>
          </a:bodyPr>
          <a:lstStyle/>
          <a:p>
            <a:r>
              <a:rPr lang="ru-RU" dirty="0"/>
              <a:t>В 1895 году французский изобретатель Луи Жан Люмьер и его брат Огюст создали аппарат, для съёмки на плёнку движущихся предметов.</a:t>
            </a:r>
          </a:p>
        </p:txBody>
      </p:sp>
      <p:pic>
        <p:nvPicPr>
          <p:cNvPr id="1026" name="Picture 2" descr="Луи Жан Люмь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90530"/>
            <a:ext cx="2952328" cy="25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4.imgsmail.ru/imgpreview?key=34691b07dad3cb3b&amp;mb=imgdb_preview_8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83" y="1916832"/>
            <a:ext cx="203033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фильм </a:t>
            </a:r>
            <a:br>
              <a:rPr lang="ru-RU" dirty="0" smtClean="0"/>
            </a:br>
            <a:r>
              <a:rPr lang="ru-RU" dirty="0" smtClean="0"/>
              <a:t>«Прибытие поезда» 1895 год</a:t>
            </a:r>
            <a:endParaRPr lang="ru-RU" dirty="0"/>
          </a:p>
        </p:txBody>
      </p:sp>
      <p:pic>
        <p:nvPicPr>
          <p:cNvPr id="3074" name="Picture 2" descr="http://go2.imgsmail.ru/imgpreview?key=http%3A//videoapi.my.mail.ru/file/video/i/mail/romashka-nat/_myvideo/1284&amp;mb=vdo_preview_319&amp;w=240&amp;q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5372"/>
            <a:ext cx="6400309" cy="42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0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«</a:t>
            </a:r>
            <a:r>
              <a:rPr lang="ru-RU" b="1" dirty="0" err="1">
                <a:effectLst/>
              </a:rPr>
              <a:t>Соединялки</a:t>
            </a:r>
            <a:r>
              <a:rPr lang="ru-RU" b="1" dirty="0" smtClean="0">
                <a:effectLst/>
              </a:rPr>
              <a:t>»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916832"/>
            <a:ext cx="2736304" cy="466344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 smtClean="0"/>
              <a:t>1.Режиссёр</a:t>
            </a:r>
          </a:p>
          <a:p>
            <a:pPr marL="82296" indent="0">
              <a:buNone/>
            </a:pPr>
            <a:r>
              <a:rPr lang="ru-RU" dirty="0" smtClean="0"/>
              <a:t>2. Сценарист</a:t>
            </a:r>
          </a:p>
          <a:p>
            <a:pPr marL="82296" indent="0">
              <a:buNone/>
            </a:pPr>
            <a:r>
              <a:rPr lang="ru-RU" dirty="0" smtClean="0"/>
              <a:t>3.Костюмер</a:t>
            </a:r>
          </a:p>
          <a:p>
            <a:pPr marL="82296" indent="0">
              <a:buNone/>
            </a:pPr>
            <a:r>
              <a:rPr lang="ru-RU" dirty="0" smtClean="0"/>
              <a:t>4.Оператор</a:t>
            </a:r>
          </a:p>
          <a:p>
            <a:pPr marL="82296" indent="0">
              <a:buNone/>
            </a:pPr>
            <a:r>
              <a:rPr lang="ru-RU" dirty="0" smtClean="0"/>
              <a:t>5.Актёр</a:t>
            </a:r>
          </a:p>
          <a:p>
            <a:pPr marL="82296" indent="0">
              <a:buNone/>
            </a:pPr>
            <a:r>
              <a:rPr lang="ru-RU" dirty="0" smtClean="0"/>
              <a:t>6.Композитор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340768"/>
            <a:ext cx="5256584" cy="466344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 smtClean="0"/>
              <a:t>1.Играет роль.</a:t>
            </a:r>
          </a:p>
          <a:p>
            <a:pPr marL="82296" indent="0">
              <a:buNone/>
            </a:pPr>
            <a:r>
              <a:rPr lang="ru-RU" dirty="0" smtClean="0"/>
              <a:t>2.Пишет музыку к фильму.</a:t>
            </a:r>
          </a:p>
          <a:p>
            <a:pPr marL="82296" indent="0">
              <a:buNone/>
            </a:pPr>
            <a:r>
              <a:rPr lang="ru-RU" dirty="0" smtClean="0"/>
              <a:t>3.Снимает фильм на камеру.</a:t>
            </a:r>
          </a:p>
          <a:p>
            <a:pPr marL="82296" indent="0">
              <a:buNone/>
            </a:pPr>
            <a:r>
              <a:rPr lang="ru-RU" dirty="0" smtClean="0"/>
              <a:t>4.Готовит костюмы для актёров.</a:t>
            </a:r>
          </a:p>
          <a:p>
            <a:pPr marL="82296" indent="0">
              <a:buNone/>
            </a:pPr>
            <a:r>
              <a:rPr lang="ru-RU" dirty="0" smtClean="0"/>
              <a:t>5.Разрабатывает содержание фильма, определяет место и время событий, пишет текст.</a:t>
            </a:r>
          </a:p>
          <a:p>
            <a:pPr marL="82296" indent="0">
              <a:buNone/>
            </a:pPr>
            <a:r>
              <a:rPr lang="ru-RU" dirty="0" smtClean="0"/>
              <a:t>6.Работает с актёрами, руководит операторами, художниками, гримёрами, костюмерами.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 «Ребус</a:t>
            </a:r>
            <a:r>
              <a:rPr lang="ru-RU" b="1" dirty="0" smtClean="0">
                <a:effectLst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 smtClean="0"/>
              <a:t>         2                        4                       1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         6                       3                          5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b="1" dirty="0" smtClean="0"/>
              <a:t>                        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6" y="1866284"/>
            <a:ext cx="1185771" cy="118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go1.imgsmail.ru/imgpreview?key=361dbbbca33aaac8&amp;mb=imgdb_preview_290&amp;q=90&amp;w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65375"/>
            <a:ext cx="14679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1.imgsmail.ru/imgpreview?key=2738410fafb1b3b7&amp;mb=imgdb_preview_674&amp;q=90&amp;w=1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82" y="1865375"/>
            <a:ext cx="1452117" cy="12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4.imgsmail.ru/imgpreview?key=37455e497d3ed2ac&amp;mb=imgdb_preview_1426&amp;q=90&amp;w=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6" y="3928565"/>
            <a:ext cx="1126209" cy="13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4.imgsmail.ru/imgpreview?key=3e36b309e409a655&amp;mb=imgdb_preview_1329&amp;q=90&amp;w=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1376350" cy="13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quot;Лондон Рим&quot; 1 ПК вставной Европы стиль роскошь фотоальбом держать 200 6&quot; фотограф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3793139"/>
            <a:ext cx="17281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Российские актёры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/>
              <a:t>Юрий                                                           Михаил                              Андрей                            </a:t>
            </a:r>
          </a:p>
          <a:p>
            <a:pPr marL="82296" indent="0">
              <a:buNone/>
            </a:pPr>
            <a:r>
              <a:rPr lang="ru-RU" sz="1600" dirty="0" smtClean="0"/>
              <a:t>Никулин                                                    Боярский                          Миронов</a:t>
            </a:r>
          </a:p>
          <a:p>
            <a:pPr marL="82296" indent="0">
              <a:buNone/>
            </a:pPr>
            <a:endParaRPr lang="ru-RU" sz="1600" dirty="0"/>
          </a:p>
          <a:p>
            <a:pPr marL="82296" indent="0">
              <a:buNone/>
            </a:pPr>
            <a:endParaRPr lang="ru-RU" sz="1600" dirty="0" smtClean="0"/>
          </a:p>
          <a:p>
            <a:pPr marL="82296" indent="0">
              <a:buNone/>
            </a:pPr>
            <a:endParaRPr lang="ru-RU" sz="1600" dirty="0"/>
          </a:p>
          <a:p>
            <a:pPr marL="82296" indent="0">
              <a:buNone/>
            </a:pPr>
            <a:endParaRPr lang="ru-RU" sz="1600" dirty="0" smtClean="0"/>
          </a:p>
          <a:p>
            <a:pPr marL="82296" indent="0">
              <a:buNone/>
            </a:pPr>
            <a:endParaRPr lang="ru-RU" sz="1600" dirty="0"/>
          </a:p>
          <a:p>
            <a:pPr marL="82296" indent="0">
              <a:buNone/>
            </a:pPr>
            <a:endParaRPr lang="ru-RU" sz="1600" dirty="0" smtClean="0"/>
          </a:p>
          <a:p>
            <a:pPr marL="82296" indent="0">
              <a:buNone/>
            </a:pPr>
            <a:endParaRPr lang="ru-RU" sz="1600" dirty="0"/>
          </a:p>
          <a:p>
            <a:pPr marL="82296" indent="0">
              <a:buNone/>
            </a:pPr>
            <a:r>
              <a:rPr lang="ru-RU" sz="1600" dirty="0" smtClean="0"/>
              <a:t>Сергей Безруков                 Павел Дюжев                            Олег Меньшиков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32" y="4890598"/>
            <a:ext cx="134968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34" y="4759945"/>
            <a:ext cx="11344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59945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21" y="2083104"/>
            <a:ext cx="1349685" cy="16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59899"/>
            <a:ext cx="12477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1054878" cy="15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Режиссёры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Александр                     Борис                           Эльдар</a:t>
            </a:r>
          </a:p>
          <a:p>
            <a:pPr marL="82296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 err="1" smtClean="0"/>
              <a:t>Роу</a:t>
            </a:r>
            <a:r>
              <a:rPr lang="ru-RU" sz="2400" dirty="0" smtClean="0"/>
              <a:t>                     </a:t>
            </a:r>
            <a:r>
              <a:rPr lang="ru-RU" sz="2400" dirty="0" err="1" smtClean="0"/>
              <a:t>Грачевский</a:t>
            </a:r>
            <a:r>
              <a:rPr lang="ru-RU" sz="2400" dirty="0" smtClean="0"/>
              <a:t>                        Рязанов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50" y="2190805"/>
            <a:ext cx="1653128" cy="138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185200"/>
            <a:ext cx="1545973" cy="127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50" y="4340510"/>
            <a:ext cx="1888602" cy="161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17" y="3938508"/>
            <a:ext cx="1224136" cy="192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14" y="2204864"/>
            <a:ext cx="114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14" y="3956843"/>
            <a:ext cx="1428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«</a:t>
            </a:r>
            <a:r>
              <a:rPr lang="ru-RU" b="1" dirty="0" err="1">
                <a:effectLst/>
              </a:rPr>
              <a:t>Танграм</a:t>
            </a:r>
            <a:r>
              <a:rPr lang="ru-RU" b="1" dirty="0">
                <a:effectLst/>
              </a:rPr>
              <a:t>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634" y="99708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err="1" smtClean="0"/>
              <a:t>Танграм</a:t>
            </a:r>
            <a:r>
              <a:rPr lang="ru-RU" sz="2000" dirty="0" smtClean="0"/>
              <a:t> – старинная китайская игра-головоломка. Возникла 4 тысячи лет назад.</a:t>
            </a:r>
          </a:p>
          <a:p>
            <a:pPr marL="82296" indent="0">
              <a:buNone/>
            </a:pPr>
            <a:r>
              <a:rPr lang="ru-RU" sz="2000" dirty="0" smtClean="0"/>
              <a:t>  Какой персонаж сказки </a:t>
            </a:r>
            <a:r>
              <a:rPr lang="ru-RU" sz="2000" dirty="0" err="1" smtClean="0"/>
              <a:t>Роу</a:t>
            </a:r>
            <a:r>
              <a:rPr lang="ru-RU" sz="2000" dirty="0" smtClean="0"/>
              <a:t> изображён на  </a:t>
            </a:r>
            <a:r>
              <a:rPr lang="ru-RU" sz="2000" dirty="0" err="1" smtClean="0"/>
              <a:t>танграме</a:t>
            </a:r>
            <a:r>
              <a:rPr lang="ru-RU" sz="2000" dirty="0" smtClean="0"/>
              <a:t>? Составьте фигуру по памяти.</a:t>
            </a:r>
            <a:endParaRPr lang="ru-RU" sz="20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2586104">
            <a:off x="4770428" y="3680543"/>
            <a:ext cx="1248541" cy="129711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3572040" y="3877551"/>
            <a:ext cx="1353639" cy="14115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3406140">
            <a:off x="4718355" y="2503936"/>
            <a:ext cx="906290" cy="9268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7868377">
            <a:off x="4038075" y="3539091"/>
            <a:ext cx="710118" cy="73482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4470814" y="2697787"/>
            <a:ext cx="700686" cy="6566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 rot="20673733">
            <a:off x="2116342" y="4095313"/>
            <a:ext cx="1512168" cy="690485"/>
          </a:xfrm>
          <a:prstGeom prst="parallelogram">
            <a:avLst>
              <a:gd name="adj" fmla="val 10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776894">
            <a:off x="5643004" y="3034343"/>
            <a:ext cx="352346" cy="38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RIGN[B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Age&lt;/Demographic_Value&gt;&lt;/DemographicDetails&gt;&lt;DemographicDetails&gt;&lt;Demographic_Id&gt;2&lt;/Demographic_Id&gt;&lt;Demographic_Value&gt;Ethnicity&lt;/Demographic_Value&gt;&lt;/DemographicDetails&gt;&lt;DemographicDetails&gt;&lt;Demographic_Id&gt;3&lt;/Demographic_Id&gt;&lt;Demographic_Value&gt;Gender&lt;/Demographic_Value&gt;&lt;/DemographicDetails&gt;&lt;DemographicDetails&gt;&lt;Demographic_Id&gt;4&lt;/Demographic_Id&gt;&lt;Demographic_Value&gt;Language&lt;/Demographic_Value&gt;&lt;/DemographicDetails&gt;&lt;DemographicDetails&gt;&lt;Demographic_Id&gt;5&lt;/Demographic_Id&gt;&lt;Demographic_Value&gt;MaritalStatus&lt;/Demographic_Value&gt;&lt;/DemographicDetails&gt;&lt;DemographicDetails&gt;&lt;Demographic_Id&gt;6&lt;/Demographic_Id&gt;&lt;Demographic_Value&gt;Nationality&lt;/Demographic_Value&gt;&lt;/DemographicDetails&gt;&lt;DemographicDetails&gt;&lt;Demographic_Id&gt;7&lt;/Demographic_Id&gt;&lt;Demographic_Value&gt;Occupation&lt;/Demographic_Value&gt;&lt;/DemographicDetails&gt;&lt;DemographicDetails&gt;&lt;Demographic_Id&gt;8&lt;/Demographic_Id&gt;&lt;Demographic_Value&gt;Religion&lt;/Demographic_Value&gt;&lt;/DemographicDetails&gt;&lt;/NewDataSe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379</TotalTime>
  <Words>181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Andalus</vt:lpstr>
      <vt:lpstr>Corbel</vt:lpstr>
      <vt:lpstr>Gill Sans MT</vt:lpstr>
      <vt:lpstr>Verdana</vt:lpstr>
      <vt:lpstr>Wingdings 2</vt:lpstr>
      <vt:lpstr>Солнцестояние</vt:lpstr>
      <vt:lpstr>Фильм, фильм, фильм…</vt:lpstr>
      <vt:lpstr>«Расшифруй слово»</vt:lpstr>
      <vt:lpstr>Кинематограф</vt:lpstr>
      <vt:lpstr>Первый фильм  «Прибытие поезда» 1895 год</vt:lpstr>
      <vt:lpstr>«Соединялки» </vt:lpstr>
      <vt:lpstr> «Ребус»</vt:lpstr>
      <vt:lpstr>Российские актёры</vt:lpstr>
      <vt:lpstr>Режиссёры</vt:lpstr>
      <vt:lpstr>«Танграм» </vt:lpstr>
      <vt:lpstr>Это интересно…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Shortist</dc:creator>
  <cp:lastModifiedBy>Каб 108</cp:lastModifiedBy>
  <cp:revision>27</cp:revision>
  <dcterms:created xsi:type="dcterms:W3CDTF">2015-01-18T04:42:28Z</dcterms:created>
  <dcterms:modified xsi:type="dcterms:W3CDTF">2015-01-20T12:33:51Z</dcterms:modified>
</cp:coreProperties>
</file>