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виды нарушений речи и их профилактика в ДОУ.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365104"/>
            <a:ext cx="5114778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 подготовили:</a:t>
            </a:r>
          </a:p>
          <a:p>
            <a:r>
              <a:rPr lang="ru-RU" dirty="0" smtClean="0"/>
              <a:t>Учитель-логопед Чуркина Т.А.</a:t>
            </a:r>
          </a:p>
          <a:p>
            <a:r>
              <a:rPr lang="ru-RU" dirty="0" smtClean="0"/>
              <a:t>Учитель-логопед Гаврилова П.Ю.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Подготовительная группа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Закрепить представление о согласных звуках и их различиях (твердость – мягкость, звонкость – глухость). Игры: «Звонкий – глухой»;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Дать представление о гласных звуках как о слогообразующих. Упражнять детей в членении слов на слоги. Игры «По дорожке слов», «Весёлые магниты»;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Ввести понятие «Предложение». Учить составлять графические схемы предложений. Игры: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Почитайка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», «Готов ли ты к школе».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различать близкие на слух и в произношении звуки (С-Ш, Ж-З, Р-Л, Ч-ТЬ, Щ-СЬ). Игры: «Звуковая мозаика», «Собери листочки», «Цветы».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дизартрия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Нарушение произносительной стороны речи. Оно связано с недостаточной работой мышц артикуляторного аппарата: языка, губ, мягкого нёба, мимической мускулатуры.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Основными проблемами в работе с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дизартриками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 являются длительная постановка звуков и их автоматизация.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Без совместной деятельности логопеда и воспитателя невозможно добиться положительных результатов в работе.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Начиная с младшего возраста необходимо включать в занятия элементы артикуляционной гимнастики.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детей младшего и среднего возраста можно использовать картинки, игрушки. Составлено множество сказок «О веселом язычке»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каждой группы звуков разработаны комплексы специальных упражнений.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Для автоматизации поставленных звуков можно использовать не только речевой материал, который мы прилагаем к тетрадям взаимодействия, но и дидактические игры («Логопедическая ромашка», «Лото» и т.д.)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6886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По результатам мониторинга в 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2014-2015 учебном году детей с чистой речью: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в старших группах 3 ребенка,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 подготовительных – 11 детей.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Поэтому проблема взаимосвязи в работе логопеда и воспитателя очень актуальна.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Дети с нарушениями речи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- это дети, имеющие отклонения в развитии речи при нормальном слухе и сохранном интеллекте. Нарушения речи многообразны. По степени тяжести речевые нарушения можно разделить на те, которые не являются препятствием к обучению в массовой школе, и тяжелые нарушения, требующие специального обучения.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Чаще всего в массовые детские сады попадают дети с такими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нарушениями как: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общее недоразвитие речи (ОНР)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-дизартрия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-фонетико-фонематическое недоразвитие речи (ФФНР)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-неправильное произношение отдельных звуков (НПОЗ)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Общее недоразвитие речи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Это тяжелое речевое нарушение. По степени тяжести выделяют 3 уровня: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1-2 уровень.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Сюда относятся дети с отсутствием речи или дети, говорящие короткими фразами с грамматически не согласованными между собой словами. 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Сознание своей неполноценности и бессилия в попытках общения часто приводит к изменениям характера ребенка: замкнутости, негативизму, бурным эмоциональным срывам. В некоторых случаях наблюдаются апатия, равнодушие, вялость, неустойчивость внимания.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Таким детям уже в раннем возрасте требуется специализированная помощь. </a:t>
            </a:r>
            <a:endParaRPr lang="ru-RU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408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400" b="1" u="sng" dirty="0" smtClean="0">
                <a:solidFill>
                  <a:schemeClr val="accent2">
                    <a:lumMod val="50000"/>
                  </a:schemeClr>
                </a:solidFill>
              </a:rPr>
              <a:t>3 уровень. </a:t>
            </a:r>
            <a:r>
              <a:rPr lang="ru-RU" sz="34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Сюда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относятся дети у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которых: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бедный словарный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запас;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- недостаточно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развита связная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речь;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-м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ногочисленные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ошибки на грамматическом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уровне;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-н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аблюдается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400" dirty="0" err="1" smtClean="0">
                <a:solidFill>
                  <a:schemeClr val="accent2">
                    <a:lumMod val="50000"/>
                  </a:schemeClr>
                </a:solidFill>
              </a:rPr>
              <a:t>несформированность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фонематического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восприятия;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-как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правило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нарушена слоговая структура и </a:t>
            </a:r>
            <a:r>
              <a:rPr lang="ru-RU" sz="3400" dirty="0" err="1" smtClean="0">
                <a:solidFill>
                  <a:schemeClr val="accent2">
                    <a:lumMod val="50000"/>
                  </a:schemeClr>
                </a:solidFill>
              </a:rPr>
              <a:t>звуконаполняемость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 слов.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3400" b="1" u="sng" dirty="0" smtClean="0">
                <a:solidFill>
                  <a:schemeClr val="accent2">
                    <a:lumMod val="50000"/>
                  </a:schemeClr>
                </a:solidFill>
              </a:rPr>
              <a:t>Родителям детей с такими нарушениями в средней и старшей группах рекомендуется логопедическая группа специализированного детского сада.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Детям с речевыми нарушениями как правило недостаточно запланированных занятий по развитию речи (по плану воспитателя).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Пройденный материал необходимо закреплять в индивидуальной работе и давать рекомендации родителям.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Фонетико-фонематическое недоразвитие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ФФНР входит в состав общего недоразвития речи, но может быть и отдельным речевым нарушением.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картине ФФНР недостатки речи ограничиваются не только неправильным произношением звуков, но и выражены: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5 лет: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Недостаточным различением звуков (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с-ш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р-л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ч-ть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щ-сь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о-у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м-н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 т.д.);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Неумением придумывать слово на заданный звук;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Неумением определять позицию звука в слове (начало, середина, конец), выделить первый, последний звук;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6 лет: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Пропусками гласных при звуковом анализе;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Неумением составить слово из последовательно заданных звуков;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Перестановки звуков и слогов местами, добавления лишних слогов в слова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Профилактика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Средняя группа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выделять звук из звуковых рядов, из начала слова (начинать работу с гласных звуков). Например, игра «Поймай звук»;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подбирать слова на заданный звук. При выполнении заданий стараться подбирать звуки, произношение которых не нарушено. Например игра «Кто больше»;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Дать детям представления о гласном и согласном звуках и их различиях;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Старшая группа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выделять в слове начальный гласный, а затем согласный звук. Игры: «Подбери картинки», «Подарки для мишки»;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выделять конечный согласный звук в слове. Игры: «Звуковой поезд», «Звуковая цепочка»;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определять позицию звука в слове (начало, середина, конец). Игры: «Звуковые домики», «Весёлый паровозик»;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Учить детей звуковому анализу слов типа: ИВА, МАК. Игры «Звуковой конструктор», «Звуковые крокодильчики» и т.д.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Дать представление о согласных звуках и их различиях (твердость – мягкость). Игра «Домики для звуков».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334</TotalTime>
  <Words>854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Основные виды нарушений речи и их профилактика в ДОУ.</vt:lpstr>
      <vt:lpstr>ВВЕДЕНИЕ </vt:lpstr>
      <vt:lpstr>Слайд 3</vt:lpstr>
      <vt:lpstr>Общее недоразвитие речи</vt:lpstr>
      <vt:lpstr>Слайд 5</vt:lpstr>
      <vt:lpstr>профилактика</vt:lpstr>
      <vt:lpstr>Фонетико-фонематическое недоразвитие речи</vt:lpstr>
      <vt:lpstr>Профилактика </vt:lpstr>
      <vt:lpstr>Слайд 9</vt:lpstr>
      <vt:lpstr>Слайд 10</vt:lpstr>
      <vt:lpstr>дизартрия</vt:lpstr>
      <vt:lpstr>профилактика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нарушений речи и их профилактика в ДОУ.</dc:title>
  <dc:creator>Санек</dc:creator>
  <cp:lastModifiedBy>Санек</cp:lastModifiedBy>
  <cp:revision>40</cp:revision>
  <dcterms:created xsi:type="dcterms:W3CDTF">2014-10-08T07:46:28Z</dcterms:created>
  <dcterms:modified xsi:type="dcterms:W3CDTF">2014-11-05T18:08:52Z</dcterms:modified>
</cp:coreProperties>
</file>