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6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46802-E3AB-4693-9F98-878E1B82FB45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A08CA-BCEB-44DC-B75F-86945BA94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1D5D-4E88-4D28-B0D2-A325170D1A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oetryclub.com.ua/upload/poem_all/004502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клипарты со смешариками(ёжик)http:/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62848"/>
            <a:ext cx="4648200" cy="4695152"/>
          </a:xfrm>
          <a:prstGeom prst="rect">
            <a:avLst/>
          </a:prstGeom>
          <a:noFill/>
        </p:spPr>
      </p:pic>
      <p:pic>
        <p:nvPicPr>
          <p:cNvPr id="4" name="Picture 3" descr="крош"/>
          <p:cNvPicPr/>
          <p:nvPr/>
        </p:nvPicPr>
        <p:blipFill>
          <a:blip r:embed="rId4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743200"/>
            <a:ext cx="3733800" cy="379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img1.liveinternet.ru/images/attach/c/7/97/236/97236703_30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40206">
            <a:off x="5541646" y="3560445"/>
            <a:ext cx="2135894" cy="2135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oetryclub.com.ua/upload/poem_all/004502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Мультфильм Тараканище смотреть онлайн бесплатно в хорошем качестве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21413">
            <a:off x="2482009" y="953652"/>
            <a:ext cx="951783" cy="117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i22.beon.ru/3/7/1110703/97/32543997/e9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3200400"/>
            <a:ext cx="3371850" cy="337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Documents and Settings\Светлана\Рабочий стол\герои сказок к. чуковского в долине смешариков\6.png"/>
          <p:cNvPicPr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575124" flipH="1">
            <a:off x="1502784" y="1018513"/>
            <a:ext cx="7129033" cy="639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Морозов Олег Владимирович - достижения и проводимые операции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40542">
            <a:off x="5405675" y="1975458"/>
            <a:ext cx="1378009" cy="149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И с п о в е д ь . . . : LiveInternet - Российский Сервис Онлайн-Дневников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90543">
            <a:off x="6496063" y="3617773"/>
            <a:ext cx="1408471" cy="105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Мультфильм Тараканище смотреть онлайн бесплатно в хорошем качестве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61670">
            <a:off x="4082565" y="636565"/>
            <a:ext cx="1546177" cy="192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Пасхальные поделки для детей - Наши дети - Для детей!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2133600"/>
            <a:ext cx="3200400" cy="4032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лайд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http://zont5.ru/images/offer/original/5d1b11a05ffb2c346215275ad4b6ea74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0"/>
            <a:ext cx="6698273" cy="668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Муха цокотуха картинки для детей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457200"/>
            <a:ext cx="1219814" cy="14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И с п о в е д ь . . . : LiveInternet - Российский Сервис Онлайн-Дневников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527827" y="2406373"/>
            <a:ext cx="1902542" cy="166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Морозов Олег Владимирович - достижения и проводимые операции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495800"/>
            <a:ext cx="1578077" cy="19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Смешарики. Лучшие серии 2 / 2003-2009 / РУ / DVD-5 :: Кинозал.ТВ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DCEAFE"/>
              </a:clrFrom>
              <a:clrTo>
                <a:srgbClr val="DCEA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6553202" y="4267200"/>
            <a:ext cx="2590798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Мультфильм Тараканище смотреть онлайн бесплатно в хорошем качестве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65021" y="2282978"/>
            <a:ext cx="1970241" cy="243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On-screen Show (4:3)</PresentationFormat>
  <Paragraphs>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имя</cp:lastModifiedBy>
  <cp:revision>8</cp:revision>
  <dcterms:created xsi:type="dcterms:W3CDTF">2006-08-16T00:00:00Z</dcterms:created>
  <dcterms:modified xsi:type="dcterms:W3CDTF">2015-08-23T14:19:21Z</dcterms:modified>
</cp:coreProperties>
</file>