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0.liveinternet.ru/images/attach/c/8/104/856/104856650_large_b23b5b46da1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Рисуем смешариков в Adobe Photoshop - Форум Winx Club (клуб Винкс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099980"/>
            <a:ext cx="2819400" cy="3300229"/>
          </a:xfrm>
          <a:prstGeom prst="rect">
            <a:avLst/>
          </a:prstGeom>
          <a:noFill/>
        </p:spPr>
      </p:pic>
      <p:pic>
        <p:nvPicPr>
          <p:cNvPr id="20486" name="Picture 6" descr="Хоттабы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09800"/>
            <a:ext cx="2809875" cy="308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имя</cp:lastModifiedBy>
  <cp:revision>3</cp:revision>
  <dcterms:created xsi:type="dcterms:W3CDTF">2006-08-16T00:00:00Z</dcterms:created>
  <dcterms:modified xsi:type="dcterms:W3CDTF">2015-08-23T14:11:04Z</dcterms:modified>
</cp:coreProperties>
</file>