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CF82C-BBB8-4CDC-AB28-764740CE9768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B1D5D-4E88-4D28-B0D2-A325170D1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 descr="http://thalias.eu/wp-content/plugins/akismet/cool-backgrounds-for-powerpoint-presentations-i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Слайд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381000"/>
            <a:ext cx="8001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«ВОЛШЕБНЫЙ  ЗОНТИК»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622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азвлечение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старших дошкольников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сказкам К. И. Чуковского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486" name="Picture 6" descr="Архив материалов - Сайт 1 класса в МОУ&quot;Гимназия 1 г.Сосновобор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009650" cy="1545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8" name="AutoShape 8" descr="Новое в журна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img12.proshkolu.ru/content/media/pic/std/5000000/4584000/4583017-b94298b1515103b9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648200"/>
            <a:ext cx="2667000" cy="235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Скачать анимацию дожд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15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имя</cp:lastModifiedBy>
  <cp:revision>156</cp:revision>
  <dcterms:created xsi:type="dcterms:W3CDTF">2006-08-16T00:00:00Z</dcterms:created>
  <dcterms:modified xsi:type="dcterms:W3CDTF">2015-08-23T14:06:59Z</dcterms:modified>
</cp:coreProperties>
</file>